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5" r:id="rId3"/>
    <p:sldId id="256" r:id="rId4"/>
    <p:sldId id="272" r:id="rId5"/>
    <p:sldId id="26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8" r:id="rId14"/>
    <p:sldId id="270" r:id="rId15"/>
    <p:sldId id="277" r:id="rId16"/>
    <p:sldId id="278" r:id="rId17"/>
    <p:sldId id="275" r:id="rId18"/>
    <p:sldId id="273" r:id="rId19"/>
    <p:sldId id="276" r:id="rId20"/>
  </p:sldIdLst>
  <p:sldSz cx="12190413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744" y="-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912F0-36CE-4277-A724-EDC82F51A79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E82E84-677B-4E07-BC90-39390AAF5F1E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টয়েনবির মতে</a:t>
          </a:r>
          <a:r>
            <a:rPr lang="en-GB" sz="2000" b="1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b="1" dirty="0" smtClean="0">
              <a:latin typeface="NikoshBAN" pitchFamily="2" charset="0"/>
              <a:cs typeface="NikoshBAN" pitchFamily="2" charset="0"/>
            </a:rPr>
            <a:t>সমাজের জীবনই ইতিহাস। প্রকৃতপক্ষে</a:t>
          </a:r>
          <a:r>
            <a:rPr lang="en-GB" sz="2000" b="1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b="1" dirty="0" smtClean="0">
              <a:latin typeface="NikoshBAN" pitchFamily="2" charset="0"/>
              <a:cs typeface="NikoshBAN" pitchFamily="2" charset="0"/>
            </a:rPr>
            <a:t>মানব সমাজের অনন্ত ঘটনাপ্রবাহই হরো ইতিহাস।</a:t>
          </a:r>
          <a:endParaRPr lang="en-GB" sz="2000" b="1" dirty="0">
            <a:latin typeface="NikoshBAN" pitchFamily="2" charset="0"/>
            <a:cs typeface="NikoshBAN" pitchFamily="2" charset="0"/>
          </a:endParaRPr>
        </a:p>
      </dgm:t>
    </dgm:pt>
    <dgm:pt modelId="{574B7BB7-6419-42B7-8C60-E7B34CC4C91D}" type="parTrans" cxnId="{D56B4BD7-B092-400A-BDDA-1039D3661339}">
      <dgm:prSet/>
      <dgm:spPr/>
      <dgm:t>
        <a:bodyPr/>
        <a:lstStyle/>
        <a:p>
          <a:endParaRPr lang="en-GB"/>
        </a:p>
      </dgm:t>
    </dgm:pt>
    <dgm:pt modelId="{92356014-368C-4B76-A68B-BD7F356571EC}" type="sibTrans" cxnId="{D56B4BD7-B092-400A-BDDA-1039D3661339}">
      <dgm:prSet/>
      <dgm:spPr/>
      <dgm:t>
        <a:bodyPr/>
        <a:lstStyle/>
        <a:p>
          <a:endParaRPr lang="en-GB"/>
        </a:p>
      </dgm:t>
    </dgm:pt>
    <dgm:pt modelId="{B295979E-7DE4-4CE0-B866-5CA9970CF90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আবার র্যাপসন বলেছেন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800" b="1" dirty="0" smtClean="0">
              <a:latin typeface="NikoshBAN" pitchFamily="2" charset="0"/>
              <a:cs typeface="NikoshBAN" pitchFamily="2" charset="0"/>
            </a:rPr>
            <a:t>ইতিহাস হলো ঘটনার বৈজ্ঞানিক এবং ধারাবাহিক বিবরণ।</a:t>
          </a:r>
          <a:endParaRPr lang="en-GB" sz="2800" b="1" dirty="0">
            <a:latin typeface="NikoshBAN" pitchFamily="2" charset="0"/>
            <a:cs typeface="NikoshBAN" pitchFamily="2" charset="0"/>
          </a:endParaRPr>
        </a:p>
      </dgm:t>
    </dgm:pt>
    <dgm:pt modelId="{D891C009-C7A9-49A6-A725-AFB5306BA8A0}" type="parTrans" cxnId="{30F949A5-3428-4CCE-BF99-21F0F25E730E}">
      <dgm:prSet/>
      <dgm:spPr/>
      <dgm:t>
        <a:bodyPr/>
        <a:lstStyle/>
        <a:p>
          <a:endParaRPr lang="en-GB"/>
        </a:p>
      </dgm:t>
    </dgm:pt>
    <dgm:pt modelId="{C1E3F4FB-BBE6-4296-875E-9DFA6D25860B}" type="sibTrans" cxnId="{30F949A5-3428-4CCE-BF99-21F0F25E730E}">
      <dgm:prSet/>
      <dgm:spPr/>
      <dgm:t>
        <a:bodyPr/>
        <a:lstStyle/>
        <a:p>
          <a:endParaRPr lang="en-GB"/>
        </a:p>
      </dgm:t>
    </dgm:pt>
    <dgm:pt modelId="{53E27353-232E-45D1-8999-A0D27AA0F86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ই.এইচ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বলেন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ইাতহাস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হলো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বর্তমান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অতীতের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অন্তহীন</a:t>
          </a:r>
          <a:r>
            <a:rPr lang="en-GB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400" b="1" dirty="0" err="1" smtClean="0">
              <a:latin typeface="NikoshBAN" pitchFamily="2" charset="0"/>
              <a:cs typeface="NikoshBAN" pitchFamily="2" charset="0"/>
            </a:rPr>
            <a:t>সংলাপ</a:t>
          </a:r>
          <a:endParaRPr lang="en-GB" sz="2400" b="1" dirty="0">
            <a:latin typeface="NikoshBAN" pitchFamily="2" charset="0"/>
            <a:cs typeface="NikoshBAN" pitchFamily="2" charset="0"/>
          </a:endParaRPr>
        </a:p>
      </dgm:t>
    </dgm:pt>
    <dgm:pt modelId="{7D5B5CA2-92C7-466E-B9C5-2AAC146ACF06}" type="parTrans" cxnId="{19621FBB-8099-42C1-9FEA-13009FDB3E7D}">
      <dgm:prSet/>
      <dgm:spPr/>
      <dgm:t>
        <a:bodyPr/>
        <a:lstStyle/>
        <a:p>
          <a:endParaRPr lang="en-GB"/>
        </a:p>
      </dgm:t>
    </dgm:pt>
    <dgm:pt modelId="{CF054A7E-7198-48C6-A2A3-F659CF3418CD}" type="sibTrans" cxnId="{19621FBB-8099-42C1-9FEA-13009FDB3E7D}">
      <dgm:prSet/>
      <dgm:spPr/>
      <dgm:t>
        <a:bodyPr/>
        <a:lstStyle/>
        <a:p>
          <a:endParaRPr lang="en-GB"/>
        </a:p>
      </dgm:t>
    </dgm:pt>
    <dgm:pt modelId="{4A4E81C7-0755-441A-A7AF-0F0EE34E371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sz="1800" b="1" dirty="0" err="1" smtClean="0"/>
            <a:t>হেরোডোটাস</a:t>
          </a:r>
          <a:r>
            <a:rPr lang="en-GB" sz="1800" b="1" dirty="0" smtClean="0"/>
            <a:t> </a:t>
          </a:r>
          <a:r>
            <a:rPr lang="en-GB" sz="1800" b="1" dirty="0" err="1" smtClean="0"/>
            <a:t>বিশ্বাস</a:t>
          </a:r>
          <a:r>
            <a:rPr lang="en-GB" sz="1800" b="1" dirty="0" smtClean="0"/>
            <a:t> </a:t>
          </a:r>
          <a:r>
            <a:rPr lang="en-GB" sz="1800" b="1" dirty="0" err="1" smtClean="0"/>
            <a:t>করতেন</a:t>
          </a:r>
          <a:r>
            <a:rPr lang="en-GB" sz="1800" b="1" dirty="0" smtClean="0"/>
            <a:t>, </a:t>
          </a:r>
          <a:r>
            <a:rPr lang="en-GB" sz="1800" b="1" dirty="0" err="1" smtClean="0"/>
            <a:t>ইতিহাস</a:t>
          </a:r>
          <a:r>
            <a:rPr lang="en-GB" sz="1800" b="1" dirty="0" smtClean="0"/>
            <a:t> </a:t>
          </a:r>
          <a:r>
            <a:rPr lang="en-GB" sz="1800" b="1" dirty="0" err="1" smtClean="0"/>
            <a:t>হলো</a:t>
          </a:r>
          <a:r>
            <a:rPr lang="en-GB" sz="1800" b="1" dirty="0" smtClean="0"/>
            <a:t> </a:t>
          </a:r>
          <a:r>
            <a:rPr lang="en-GB" sz="1800" b="1" dirty="0" err="1" smtClean="0"/>
            <a:t>যা</a:t>
          </a:r>
          <a:r>
            <a:rPr lang="en-GB" sz="1800" b="1" dirty="0" smtClean="0"/>
            <a:t> </a:t>
          </a:r>
          <a:r>
            <a:rPr lang="en-GB" sz="1800" b="1" dirty="0" err="1" smtClean="0"/>
            <a:t>সত্যিকার</a:t>
          </a:r>
          <a:r>
            <a:rPr lang="en-GB" sz="1800" b="1" dirty="0" smtClean="0"/>
            <a:t> </a:t>
          </a:r>
          <a:r>
            <a:rPr lang="en-GB" sz="1800" b="1" dirty="0" err="1" smtClean="0"/>
            <a:t>অর্থে</a:t>
          </a:r>
          <a:r>
            <a:rPr lang="en-GB" sz="1800" b="1" dirty="0" smtClean="0"/>
            <a:t> </a:t>
          </a:r>
          <a:r>
            <a:rPr lang="en-GB" sz="1800" b="1" dirty="0" err="1" smtClean="0"/>
            <a:t>ছিল</a:t>
          </a:r>
          <a:r>
            <a:rPr lang="en-GB" sz="1800" b="1" dirty="0" smtClean="0"/>
            <a:t> </a:t>
          </a:r>
          <a:r>
            <a:rPr lang="en-GB" sz="1800" b="1" dirty="0" err="1" smtClean="0"/>
            <a:t>বা</a:t>
          </a:r>
          <a:r>
            <a:rPr lang="en-GB" sz="1800" b="1" dirty="0" smtClean="0"/>
            <a:t> </a:t>
          </a:r>
          <a:r>
            <a:rPr lang="en-GB" sz="1800" b="1" dirty="0" err="1" smtClean="0"/>
            <a:t>সংঘটিত</a:t>
          </a:r>
          <a:r>
            <a:rPr lang="en-GB" sz="1800" b="1" dirty="0" smtClean="0"/>
            <a:t> </a:t>
          </a:r>
          <a:r>
            <a:rPr lang="en-GB" sz="1800" b="1" dirty="0" err="1" smtClean="0"/>
            <a:t>হয়েছিল</a:t>
          </a:r>
          <a:r>
            <a:rPr lang="en-GB" sz="1800" b="1" dirty="0" smtClean="0"/>
            <a:t> </a:t>
          </a:r>
          <a:r>
            <a:rPr lang="en-GB" sz="1800" b="1" dirty="0" err="1" smtClean="0"/>
            <a:t>তা</a:t>
          </a:r>
          <a:r>
            <a:rPr lang="en-GB" sz="1800" b="1" dirty="0" smtClean="0"/>
            <a:t> </a:t>
          </a:r>
          <a:r>
            <a:rPr lang="en-GB" sz="1800" b="1" dirty="0" err="1" smtClean="0"/>
            <a:t>অনুসন্ধান</a:t>
          </a:r>
          <a:r>
            <a:rPr lang="en-GB" sz="1800" b="1" dirty="0" smtClean="0"/>
            <a:t> </a:t>
          </a:r>
          <a:r>
            <a:rPr lang="en-GB" sz="1800" b="1" dirty="0" err="1" smtClean="0"/>
            <a:t>করা</a:t>
          </a:r>
          <a:r>
            <a:rPr lang="en-GB" sz="1800" b="1" dirty="0" smtClean="0"/>
            <a:t> ও </a:t>
          </a:r>
          <a:r>
            <a:rPr lang="en-GB" sz="1800" b="1" dirty="0" err="1" smtClean="0"/>
            <a:t>লেখা</a:t>
          </a:r>
          <a:r>
            <a:rPr lang="en-GB" sz="1800" b="1" dirty="0" smtClean="0"/>
            <a:t>।</a:t>
          </a:r>
          <a:endParaRPr lang="en-GB" sz="1800" b="1" dirty="0"/>
        </a:p>
      </dgm:t>
    </dgm:pt>
    <dgm:pt modelId="{3C3B9CB7-A839-437C-BA52-8B86D4509E49}" type="parTrans" cxnId="{3A717313-8C6D-4A2D-B2FB-FA842068182F}">
      <dgm:prSet/>
      <dgm:spPr/>
      <dgm:t>
        <a:bodyPr/>
        <a:lstStyle/>
        <a:p>
          <a:endParaRPr lang="en-GB"/>
        </a:p>
      </dgm:t>
    </dgm:pt>
    <dgm:pt modelId="{9D34F6FE-47E9-4F9E-A7F4-7E832E362AC5}" type="sibTrans" cxnId="{3A717313-8C6D-4A2D-B2FB-FA842068182F}">
      <dgm:prSet/>
      <dgm:spPr/>
      <dgm:t>
        <a:bodyPr/>
        <a:lstStyle/>
        <a:p>
          <a:endParaRPr lang="en-GB"/>
        </a:p>
      </dgm:t>
    </dgm:pt>
    <dgm:pt modelId="{16D65EAD-B3C9-4874-841A-18F00E29F638}" type="pres">
      <dgm:prSet presAssocID="{D94912F0-36CE-4277-A724-EDC82F51A7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02C4B5-22F3-47DA-BF62-FF41B2EDF67C}" type="pres">
      <dgm:prSet presAssocID="{9DE82E84-677B-4E07-BC90-39390AAF5F1E}" presName="dummy" presStyleCnt="0"/>
      <dgm:spPr/>
    </dgm:pt>
    <dgm:pt modelId="{5451F7BC-866B-454A-B2A6-BC1CECC71973}" type="pres">
      <dgm:prSet presAssocID="{9DE82E84-677B-4E07-BC90-39390AAF5F1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121B15-B736-497C-AAF0-11F9089B979B}" type="pres">
      <dgm:prSet presAssocID="{92356014-368C-4B76-A68B-BD7F356571EC}" presName="sibTrans" presStyleLbl="node1" presStyleIdx="0" presStyleCnt="4"/>
      <dgm:spPr/>
      <dgm:t>
        <a:bodyPr/>
        <a:lstStyle/>
        <a:p>
          <a:endParaRPr lang="en-GB"/>
        </a:p>
      </dgm:t>
    </dgm:pt>
    <dgm:pt modelId="{D6A71CF4-C24D-4AE0-9C8D-FADC1301402F}" type="pres">
      <dgm:prSet presAssocID="{B295979E-7DE4-4CE0-B866-5CA9970CF905}" presName="dummy" presStyleCnt="0"/>
      <dgm:spPr/>
    </dgm:pt>
    <dgm:pt modelId="{35FFEB3C-56AA-4F1F-8911-E1CE7848A4AE}" type="pres">
      <dgm:prSet presAssocID="{B295979E-7DE4-4CE0-B866-5CA9970CF905}" presName="node" presStyleLbl="revTx" presStyleIdx="1" presStyleCnt="4" custScaleX="104656" custScaleY="1150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F02254-6491-4DEA-8DE2-DE08582312AD}" type="pres">
      <dgm:prSet presAssocID="{C1E3F4FB-BBE6-4296-875E-9DFA6D25860B}" presName="sibTrans" presStyleLbl="node1" presStyleIdx="1" presStyleCnt="4"/>
      <dgm:spPr/>
      <dgm:t>
        <a:bodyPr/>
        <a:lstStyle/>
        <a:p>
          <a:endParaRPr lang="en-GB"/>
        </a:p>
      </dgm:t>
    </dgm:pt>
    <dgm:pt modelId="{982C7BAD-4930-4EBC-B2B3-A08C62666B77}" type="pres">
      <dgm:prSet presAssocID="{53E27353-232E-45D1-8999-A0D27AA0F86C}" presName="dummy" presStyleCnt="0"/>
      <dgm:spPr/>
    </dgm:pt>
    <dgm:pt modelId="{C28A839A-BB22-4EA5-80DB-EBFECDA40936}" type="pres">
      <dgm:prSet presAssocID="{53E27353-232E-45D1-8999-A0D27AA0F86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E4E34D-FB57-4E79-B521-9D9E658834F6}" type="pres">
      <dgm:prSet presAssocID="{CF054A7E-7198-48C6-A2A3-F659CF3418CD}" presName="sibTrans" presStyleLbl="node1" presStyleIdx="2" presStyleCnt="4"/>
      <dgm:spPr/>
      <dgm:t>
        <a:bodyPr/>
        <a:lstStyle/>
        <a:p>
          <a:endParaRPr lang="en-GB"/>
        </a:p>
      </dgm:t>
    </dgm:pt>
    <dgm:pt modelId="{CE0288AC-B55F-473D-BC71-44BBC8FA7C71}" type="pres">
      <dgm:prSet presAssocID="{4A4E81C7-0755-441A-A7AF-0F0EE34E3716}" presName="dummy" presStyleCnt="0"/>
      <dgm:spPr/>
    </dgm:pt>
    <dgm:pt modelId="{858DF20A-4FA2-4CD4-85A6-19F777A31262}" type="pres">
      <dgm:prSet presAssocID="{4A4E81C7-0755-441A-A7AF-0F0EE34E3716}" presName="node" presStyleLbl="revTx" presStyleIdx="3" presStyleCnt="4" custScaleX="107173" custScaleY="1190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B084F9-4158-4313-84AA-99442DE8B34E}" type="pres">
      <dgm:prSet presAssocID="{9D34F6FE-47E9-4F9E-A7F4-7E832E362AC5}" presName="sibTrans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01CD8282-0589-45E1-AE5C-07E212748417}" type="presOf" srcId="{9DE82E84-677B-4E07-BC90-39390AAF5F1E}" destId="{5451F7BC-866B-454A-B2A6-BC1CECC71973}" srcOrd="0" destOrd="0" presId="urn:microsoft.com/office/officeart/2005/8/layout/cycle1"/>
    <dgm:cxn modelId="{D56B4BD7-B092-400A-BDDA-1039D3661339}" srcId="{D94912F0-36CE-4277-A724-EDC82F51A79F}" destId="{9DE82E84-677B-4E07-BC90-39390AAF5F1E}" srcOrd="0" destOrd="0" parTransId="{574B7BB7-6419-42B7-8C60-E7B34CC4C91D}" sibTransId="{92356014-368C-4B76-A68B-BD7F356571EC}"/>
    <dgm:cxn modelId="{CBF8E769-D077-4902-B2B3-D832B20B48A6}" type="presOf" srcId="{B295979E-7DE4-4CE0-B866-5CA9970CF905}" destId="{35FFEB3C-56AA-4F1F-8911-E1CE7848A4AE}" srcOrd="0" destOrd="0" presId="urn:microsoft.com/office/officeart/2005/8/layout/cycle1"/>
    <dgm:cxn modelId="{91B4187A-B78A-476F-B56A-577C12B18AA6}" type="presOf" srcId="{92356014-368C-4B76-A68B-BD7F356571EC}" destId="{99121B15-B736-497C-AAF0-11F9089B979B}" srcOrd="0" destOrd="0" presId="urn:microsoft.com/office/officeart/2005/8/layout/cycle1"/>
    <dgm:cxn modelId="{3A717313-8C6D-4A2D-B2FB-FA842068182F}" srcId="{D94912F0-36CE-4277-A724-EDC82F51A79F}" destId="{4A4E81C7-0755-441A-A7AF-0F0EE34E3716}" srcOrd="3" destOrd="0" parTransId="{3C3B9CB7-A839-437C-BA52-8B86D4509E49}" sibTransId="{9D34F6FE-47E9-4F9E-A7F4-7E832E362AC5}"/>
    <dgm:cxn modelId="{EE58AEC9-689F-4142-85D5-7CB6EA4C99E4}" type="presOf" srcId="{C1E3F4FB-BBE6-4296-875E-9DFA6D25860B}" destId="{75F02254-6491-4DEA-8DE2-DE08582312AD}" srcOrd="0" destOrd="0" presId="urn:microsoft.com/office/officeart/2005/8/layout/cycle1"/>
    <dgm:cxn modelId="{688ADAB3-C823-4738-8353-24417B0C0D95}" type="presOf" srcId="{CF054A7E-7198-48C6-A2A3-F659CF3418CD}" destId="{6EE4E34D-FB57-4E79-B521-9D9E658834F6}" srcOrd="0" destOrd="0" presId="urn:microsoft.com/office/officeart/2005/8/layout/cycle1"/>
    <dgm:cxn modelId="{39B872F5-0E8C-47B5-AE7C-78DB23E96591}" type="presOf" srcId="{4A4E81C7-0755-441A-A7AF-0F0EE34E3716}" destId="{858DF20A-4FA2-4CD4-85A6-19F777A31262}" srcOrd="0" destOrd="0" presId="urn:microsoft.com/office/officeart/2005/8/layout/cycle1"/>
    <dgm:cxn modelId="{30F949A5-3428-4CCE-BF99-21F0F25E730E}" srcId="{D94912F0-36CE-4277-A724-EDC82F51A79F}" destId="{B295979E-7DE4-4CE0-B866-5CA9970CF905}" srcOrd="1" destOrd="0" parTransId="{D891C009-C7A9-49A6-A725-AFB5306BA8A0}" sibTransId="{C1E3F4FB-BBE6-4296-875E-9DFA6D25860B}"/>
    <dgm:cxn modelId="{5E8A4AC5-4D05-4755-A026-E467DB5AC8D7}" type="presOf" srcId="{53E27353-232E-45D1-8999-A0D27AA0F86C}" destId="{C28A839A-BB22-4EA5-80DB-EBFECDA40936}" srcOrd="0" destOrd="0" presId="urn:microsoft.com/office/officeart/2005/8/layout/cycle1"/>
    <dgm:cxn modelId="{5BADC638-CD78-466A-918D-E676040321E2}" type="presOf" srcId="{9D34F6FE-47E9-4F9E-A7F4-7E832E362AC5}" destId="{FBB084F9-4158-4313-84AA-99442DE8B34E}" srcOrd="0" destOrd="0" presId="urn:microsoft.com/office/officeart/2005/8/layout/cycle1"/>
    <dgm:cxn modelId="{09DF4BBD-F4D8-4EBF-8EAB-27BBE8DE6727}" type="presOf" srcId="{D94912F0-36CE-4277-A724-EDC82F51A79F}" destId="{16D65EAD-B3C9-4874-841A-18F00E29F638}" srcOrd="0" destOrd="0" presId="urn:microsoft.com/office/officeart/2005/8/layout/cycle1"/>
    <dgm:cxn modelId="{19621FBB-8099-42C1-9FEA-13009FDB3E7D}" srcId="{D94912F0-36CE-4277-A724-EDC82F51A79F}" destId="{53E27353-232E-45D1-8999-A0D27AA0F86C}" srcOrd="2" destOrd="0" parTransId="{7D5B5CA2-92C7-466E-B9C5-2AAC146ACF06}" sibTransId="{CF054A7E-7198-48C6-A2A3-F659CF3418CD}"/>
    <dgm:cxn modelId="{98DE5A27-C9D0-47A2-91DF-CBBBA0119334}" type="presParOf" srcId="{16D65EAD-B3C9-4874-841A-18F00E29F638}" destId="{7402C4B5-22F3-47DA-BF62-FF41B2EDF67C}" srcOrd="0" destOrd="0" presId="urn:microsoft.com/office/officeart/2005/8/layout/cycle1"/>
    <dgm:cxn modelId="{A9088D3A-554A-4066-8194-4CD099E22B20}" type="presParOf" srcId="{16D65EAD-B3C9-4874-841A-18F00E29F638}" destId="{5451F7BC-866B-454A-B2A6-BC1CECC71973}" srcOrd="1" destOrd="0" presId="urn:microsoft.com/office/officeart/2005/8/layout/cycle1"/>
    <dgm:cxn modelId="{200BEE53-7AFE-442B-B9AC-345A9557EBDB}" type="presParOf" srcId="{16D65EAD-B3C9-4874-841A-18F00E29F638}" destId="{99121B15-B736-497C-AAF0-11F9089B979B}" srcOrd="2" destOrd="0" presId="urn:microsoft.com/office/officeart/2005/8/layout/cycle1"/>
    <dgm:cxn modelId="{F8B2891F-FE5C-4167-9459-F7E6E6FB08BC}" type="presParOf" srcId="{16D65EAD-B3C9-4874-841A-18F00E29F638}" destId="{D6A71CF4-C24D-4AE0-9C8D-FADC1301402F}" srcOrd="3" destOrd="0" presId="urn:microsoft.com/office/officeart/2005/8/layout/cycle1"/>
    <dgm:cxn modelId="{3C93EB9A-18E0-4982-A027-E858F45B5D4E}" type="presParOf" srcId="{16D65EAD-B3C9-4874-841A-18F00E29F638}" destId="{35FFEB3C-56AA-4F1F-8911-E1CE7848A4AE}" srcOrd="4" destOrd="0" presId="urn:microsoft.com/office/officeart/2005/8/layout/cycle1"/>
    <dgm:cxn modelId="{E429EB1B-6F7D-44F4-A1A2-E778C351D623}" type="presParOf" srcId="{16D65EAD-B3C9-4874-841A-18F00E29F638}" destId="{75F02254-6491-4DEA-8DE2-DE08582312AD}" srcOrd="5" destOrd="0" presId="urn:microsoft.com/office/officeart/2005/8/layout/cycle1"/>
    <dgm:cxn modelId="{9056D21E-4699-49A5-A385-FEAB3EF9C561}" type="presParOf" srcId="{16D65EAD-B3C9-4874-841A-18F00E29F638}" destId="{982C7BAD-4930-4EBC-B2B3-A08C62666B77}" srcOrd="6" destOrd="0" presId="urn:microsoft.com/office/officeart/2005/8/layout/cycle1"/>
    <dgm:cxn modelId="{D146A18B-5473-430E-996C-19E42B741470}" type="presParOf" srcId="{16D65EAD-B3C9-4874-841A-18F00E29F638}" destId="{C28A839A-BB22-4EA5-80DB-EBFECDA40936}" srcOrd="7" destOrd="0" presId="urn:microsoft.com/office/officeart/2005/8/layout/cycle1"/>
    <dgm:cxn modelId="{DD8B1BBD-562E-4E33-A4B1-70CF4D289345}" type="presParOf" srcId="{16D65EAD-B3C9-4874-841A-18F00E29F638}" destId="{6EE4E34D-FB57-4E79-B521-9D9E658834F6}" srcOrd="8" destOrd="0" presId="urn:microsoft.com/office/officeart/2005/8/layout/cycle1"/>
    <dgm:cxn modelId="{C4E3861D-8ABD-450C-ABB1-FE93C930DD28}" type="presParOf" srcId="{16D65EAD-B3C9-4874-841A-18F00E29F638}" destId="{CE0288AC-B55F-473D-BC71-44BBC8FA7C71}" srcOrd="9" destOrd="0" presId="urn:microsoft.com/office/officeart/2005/8/layout/cycle1"/>
    <dgm:cxn modelId="{1A029DD2-7967-4B60-AC65-2785EC6029E5}" type="presParOf" srcId="{16D65EAD-B3C9-4874-841A-18F00E29F638}" destId="{858DF20A-4FA2-4CD4-85A6-19F777A31262}" srcOrd="10" destOrd="0" presId="urn:microsoft.com/office/officeart/2005/8/layout/cycle1"/>
    <dgm:cxn modelId="{2E680256-D2FF-4E32-841D-E017BDDFD45E}" type="presParOf" srcId="{16D65EAD-B3C9-4874-841A-18F00E29F638}" destId="{FBB084F9-4158-4313-84AA-99442DE8B34E}" srcOrd="11" destOrd="0" presId="urn:microsoft.com/office/officeart/2005/8/layout/cycle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FECF8-6A05-4F94-82CD-A5195B5696E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en-GB"/>
        </a:p>
      </dgm:t>
    </dgm:pt>
    <dgm:pt modelId="{9153FF3E-FFAA-43FB-A64D-10E41BFE7F1F}">
      <dgm:prSet phldrT="[Text]"/>
      <dgm:spPr/>
      <dgm:t>
        <a:bodyPr/>
        <a:lstStyle/>
        <a:p>
          <a:r>
            <a:rPr lang="en-GB" dirty="0" err="1" smtClean="0">
              <a:latin typeface="NikoshBAN" pitchFamily="2" charset="0"/>
              <a:cs typeface="NikoshBAN" pitchFamily="2" charset="0"/>
            </a:rPr>
            <a:t>ইতিহাসের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পরিসর</a:t>
          </a:r>
          <a:endParaRPr lang="en-GB" dirty="0">
            <a:latin typeface="NikoshBAN" pitchFamily="2" charset="0"/>
            <a:cs typeface="NikoshBAN" pitchFamily="2" charset="0"/>
          </a:endParaRPr>
        </a:p>
      </dgm:t>
    </dgm:pt>
    <dgm:pt modelId="{B3067408-30CD-4557-A145-542CF1AF066A}" type="parTrans" cxnId="{70389802-860F-4DEB-9AA4-20CE0A39F21B}">
      <dgm:prSet/>
      <dgm:spPr/>
      <dgm:t>
        <a:bodyPr/>
        <a:lstStyle/>
        <a:p>
          <a:endParaRPr lang="en-GB"/>
        </a:p>
      </dgm:t>
    </dgm:pt>
    <dgm:pt modelId="{362DB99F-945D-4D8B-B970-A12B52F98593}" type="sibTrans" cxnId="{70389802-860F-4DEB-9AA4-20CE0A39F21B}">
      <dgm:prSet/>
      <dgm:spPr/>
      <dgm:t>
        <a:bodyPr/>
        <a:lstStyle/>
        <a:p>
          <a:endParaRPr lang="en-GB"/>
        </a:p>
      </dgm:t>
    </dgm:pt>
    <dgm:pt modelId="{6CC1CCE0-2107-4F1C-9369-9272BD26F69B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মানুষ ক</a:t>
          </a:r>
          <a:r>
            <a:rPr lang="en-GB" sz="2000" dirty="0" err="1" smtClean="0">
              <a:latin typeface="NikoshBAN" pitchFamily="2" charset="0"/>
              <a:cs typeface="NikoshBAN" pitchFamily="2" charset="0"/>
            </a:rPr>
            <a:t>র্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তৃক সম্পাদিত সব বিষয় ইতিহাসের পরিসরের আওতাভুক্ত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5EB9F59F-F0D1-4ECA-A2AB-B526C3FC2D2F}" type="parTrans" cxnId="{3F7DED6F-5890-4056-A1B7-396C9B43ADD5}">
      <dgm:prSet/>
      <dgm:spPr/>
      <dgm:t>
        <a:bodyPr/>
        <a:lstStyle/>
        <a:p>
          <a:endParaRPr lang="en-GB"/>
        </a:p>
      </dgm:t>
    </dgm:pt>
    <dgm:pt modelId="{F6F4C83C-3868-45F5-B064-8FE25712ACD2}" type="sibTrans" cxnId="{3F7DED6F-5890-4056-A1B7-396C9B43ADD5}">
      <dgm:prSet/>
      <dgm:spPr/>
      <dgm:t>
        <a:bodyPr/>
        <a:lstStyle/>
        <a:p>
          <a:endParaRPr lang="en-GB"/>
        </a:p>
      </dgm:t>
    </dgm:pt>
    <dgm:pt modelId="{6C0BE8BC-E1B2-494B-A01D-B26BAAB9DBF2}">
      <dgm:prSet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মানুষের চিন্তা-ভাবনা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পরিকল্পনা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কার্যক্রম যত শাখা-প্রশাখায় বিস্তৃত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ইতিহাসের সীমাও ততদূর পর্যন্ত বিস্তৃত।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D511FDB0-96E1-4397-80E3-CAECD984BB5A}" type="parTrans" cxnId="{95C88CA8-DB09-4563-84E9-44865F54C601}">
      <dgm:prSet/>
      <dgm:spPr/>
      <dgm:t>
        <a:bodyPr/>
        <a:lstStyle/>
        <a:p>
          <a:endParaRPr lang="en-GB"/>
        </a:p>
      </dgm:t>
    </dgm:pt>
    <dgm:pt modelId="{552A8323-2101-4044-A976-0C0B64B0932D}" type="sibTrans" cxnId="{95C88CA8-DB09-4563-84E9-44865F54C601}">
      <dgm:prSet/>
      <dgm:spPr/>
      <dgm:t>
        <a:bodyPr/>
        <a:lstStyle/>
        <a:p>
          <a:endParaRPr lang="en-GB"/>
        </a:p>
      </dgm:t>
    </dgm:pt>
    <dgm:pt modelId="{6C4AE361-9ACF-40BA-8C5E-EB7F13227AF0}">
      <dgm:prSet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তবে এ বিস্তৃতির সীমা স্থিতিশীল নয়। মানুষের চিন্তা-ভাবনা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, 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কর্মধারা পরিবর্তনের সঙ্গে সঙ্গে ইতিহাসের পরিসরও সম্প্রসারিত হ</a:t>
          </a:r>
          <a:r>
            <a:rPr lang="en-GB" sz="2000" dirty="0" err="1" smtClean="0">
              <a:latin typeface="NikoshBAN" pitchFamily="2" charset="0"/>
              <a:cs typeface="NikoshBAN" pitchFamily="2" charset="0"/>
            </a:rPr>
            <a:t>চ্চে</a:t>
          </a:r>
          <a:r>
            <a:rPr lang="en-GB" sz="2000" dirty="0" smtClean="0">
              <a:latin typeface="NikoshBAN" pitchFamily="2" charset="0"/>
              <a:cs typeface="NikoshBAN" pitchFamily="2" charset="0"/>
            </a:rPr>
            <a:t> ।</a:t>
          </a:r>
          <a:endParaRPr lang="en-GB" sz="2000" dirty="0">
            <a:latin typeface="NikoshBAN" pitchFamily="2" charset="0"/>
            <a:cs typeface="NikoshBAN" pitchFamily="2" charset="0"/>
          </a:endParaRPr>
        </a:p>
      </dgm:t>
    </dgm:pt>
    <dgm:pt modelId="{E17B18E8-204A-4D2F-97BE-5C6405A0C6CA}" type="parTrans" cxnId="{ECEC61D2-B506-4627-A43E-C070F01673A5}">
      <dgm:prSet/>
      <dgm:spPr/>
      <dgm:t>
        <a:bodyPr/>
        <a:lstStyle/>
        <a:p>
          <a:endParaRPr lang="en-GB"/>
        </a:p>
      </dgm:t>
    </dgm:pt>
    <dgm:pt modelId="{E115AD66-38EC-4C0B-A62D-A1BE4351626E}" type="sibTrans" cxnId="{ECEC61D2-B506-4627-A43E-C070F01673A5}">
      <dgm:prSet/>
      <dgm:spPr/>
      <dgm:t>
        <a:bodyPr/>
        <a:lstStyle/>
        <a:p>
          <a:endParaRPr lang="en-GB"/>
        </a:p>
      </dgm:t>
    </dgm:pt>
    <dgm:pt modelId="{DDB091DF-7FFE-4F97-BC18-AB802518FE6D}" type="pres">
      <dgm:prSet presAssocID="{B0FFECF8-6A05-4F94-82CD-A5195B5696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4041FC-5C80-4455-8BAE-71179665D664}" type="pres">
      <dgm:prSet presAssocID="{9153FF3E-FFAA-43FB-A64D-10E41BFE7F1F}" presName="centerShape" presStyleLbl="node0" presStyleIdx="0" presStyleCnt="1" custLinFactNeighborX="-1398" custLinFactNeighborY="-3061"/>
      <dgm:spPr/>
      <dgm:t>
        <a:bodyPr/>
        <a:lstStyle/>
        <a:p>
          <a:endParaRPr lang="en-GB"/>
        </a:p>
      </dgm:t>
    </dgm:pt>
    <dgm:pt modelId="{B76F66D3-F9B9-4901-94B6-B16491967A00}" type="pres">
      <dgm:prSet presAssocID="{6CC1CCE0-2107-4F1C-9369-9272BD26F69B}" presName="node" presStyleLbl="node1" presStyleIdx="0" presStyleCnt="3" custScaleX="131162" custScaleY="120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79F12A-BBEE-4A76-A618-0199732CCF17}" type="pres">
      <dgm:prSet presAssocID="{6CC1CCE0-2107-4F1C-9369-9272BD26F69B}" presName="dummy" presStyleCnt="0"/>
      <dgm:spPr/>
    </dgm:pt>
    <dgm:pt modelId="{F47D8940-D0C1-422B-84D0-F5AB1604191D}" type="pres">
      <dgm:prSet presAssocID="{F6F4C83C-3868-45F5-B064-8FE25712ACD2}" presName="sibTrans" presStyleLbl="sibTrans2D1" presStyleIdx="0" presStyleCnt="3"/>
      <dgm:spPr/>
      <dgm:t>
        <a:bodyPr/>
        <a:lstStyle/>
        <a:p>
          <a:endParaRPr lang="en-GB"/>
        </a:p>
      </dgm:t>
    </dgm:pt>
    <dgm:pt modelId="{A769F1E2-5E02-4AB1-91B5-EB97ED34E0D9}" type="pres">
      <dgm:prSet presAssocID="{6C0BE8BC-E1B2-494B-A01D-B26BAAB9DBF2}" presName="node" presStyleLbl="node1" presStyleIdx="1" presStyleCnt="3" custScaleX="173101" custScaleY="1572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C49808-6FA5-48CE-86FB-B7525B453279}" type="pres">
      <dgm:prSet presAssocID="{6C0BE8BC-E1B2-494B-A01D-B26BAAB9DBF2}" presName="dummy" presStyleCnt="0"/>
      <dgm:spPr/>
    </dgm:pt>
    <dgm:pt modelId="{79B713E5-C91D-466D-A81F-47B7AB63D3BB}" type="pres">
      <dgm:prSet presAssocID="{552A8323-2101-4044-A976-0C0B64B0932D}" presName="sibTrans" presStyleLbl="sibTrans2D1" presStyleIdx="1" presStyleCnt="3"/>
      <dgm:spPr/>
      <dgm:t>
        <a:bodyPr/>
        <a:lstStyle/>
        <a:p>
          <a:endParaRPr lang="en-GB"/>
        </a:p>
      </dgm:t>
    </dgm:pt>
    <dgm:pt modelId="{73A50981-DDC6-4C59-B28B-CFDFCCEB541F}" type="pres">
      <dgm:prSet presAssocID="{6C4AE361-9ACF-40BA-8C5E-EB7F13227AF0}" presName="node" presStyleLbl="node1" presStyleIdx="2" presStyleCnt="3" custScaleX="195768" custScaleY="159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33F0FE-854A-4BDA-AF57-B2B79786E0F7}" type="pres">
      <dgm:prSet presAssocID="{6C4AE361-9ACF-40BA-8C5E-EB7F13227AF0}" presName="dummy" presStyleCnt="0"/>
      <dgm:spPr/>
    </dgm:pt>
    <dgm:pt modelId="{048DFE06-EEA4-4833-B93B-4426478B106A}" type="pres">
      <dgm:prSet presAssocID="{E115AD66-38EC-4C0B-A62D-A1BE4351626E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C579107-E8E7-474B-8856-0E676CCABC1D}" type="presOf" srcId="{E115AD66-38EC-4C0B-A62D-A1BE4351626E}" destId="{048DFE06-EEA4-4833-B93B-4426478B106A}" srcOrd="0" destOrd="0" presId="urn:microsoft.com/office/officeart/2005/8/layout/radial6"/>
    <dgm:cxn modelId="{ECEC61D2-B506-4627-A43E-C070F01673A5}" srcId="{9153FF3E-FFAA-43FB-A64D-10E41BFE7F1F}" destId="{6C4AE361-9ACF-40BA-8C5E-EB7F13227AF0}" srcOrd="2" destOrd="0" parTransId="{E17B18E8-204A-4D2F-97BE-5C6405A0C6CA}" sibTransId="{E115AD66-38EC-4C0B-A62D-A1BE4351626E}"/>
    <dgm:cxn modelId="{64765D68-60BB-4036-B622-4142BEE926F3}" type="presOf" srcId="{F6F4C83C-3868-45F5-B064-8FE25712ACD2}" destId="{F47D8940-D0C1-422B-84D0-F5AB1604191D}" srcOrd="0" destOrd="0" presId="urn:microsoft.com/office/officeart/2005/8/layout/radial6"/>
    <dgm:cxn modelId="{87FF39C4-4314-4A71-B4A8-824DC68651EC}" type="presOf" srcId="{6CC1CCE0-2107-4F1C-9369-9272BD26F69B}" destId="{B76F66D3-F9B9-4901-94B6-B16491967A00}" srcOrd="0" destOrd="0" presId="urn:microsoft.com/office/officeart/2005/8/layout/radial6"/>
    <dgm:cxn modelId="{8FB12255-2648-4542-9897-AAD58BE8BD5D}" type="presOf" srcId="{552A8323-2101-4044-A976-0C0B64B0932D}" destId="{79B713E5-C91D-466D-A81F-47B7AB63D3BB}" srcOrd="0" destOrd="0" presId="urn:microsoft.com/office/officeart/2005/8/layout/radial6"/>
    <dgm:cxn modelId="{70389802-860F-4DEB-9AA4-20CE0A39F21B}" srcId="{B0FFECF8-6A05-4F94-82CD-A5195B5696EE}" destId="{9153FF3E-FFAA-43FB-A64D-10E41BFE7F1F}" srcOrd="0" destOrd="0" parTransId="{B3067408-30CD-4557-A145-542CF1AF066A}" sibTransId="{362DB99F-945D-4D8B-B970-A12B52F98593}"/>
    <dgm:cxn modelId="{3F7DED6F-5890-4056-A1B7-396C9B43ADD5}" srcId="{9153FF3E-FFAA-43FB-A64D-10E41BFE7F1F}" destId="{6CC1CCE0-2107-4F1C-9369-9272BD26F69B}" srcOrd="0" destOrd="0" parTransId="{5EB9F59F-F0D1-4ECA-A2AB-B526C3FC2D2F}" sibTransId="{F6F4C83C-3868-45F5-B064-8FE25712ACD2}"/>
    <dgm:cxn modelId="{EAFEF7ED-DE62-4551-97C3-52EEB6A371C6}" type="presOf" srcId="{6C4AE361-9ACF-40BA-8C5E-EB7F13227AF0}" destId="{73A50981-DDC6-4C59-B28B-CFDFCCEB541F}" srcOrd="0" destOrd="0" presId="urn:microsoft.com/office/officeart/2005/8/layout/radial6"/>
    <dgm:cxn modelId="{F453639D-58E8-4724-894C-5D09D112CC6C}" type="presOf" srcId="{6C0BE8BC-E1B2-494B-A01D-B26BAAB9DBF2}" destId="{A769F1E2-5E02-4AB1-91B5-EB97ED34E0D9}" srcOrd="0" destOrd="0" presId="urn:microsoft.com/office/officeart/2005/8/layout/radial6"/>
    <dgm:cxn modelId="{95C88CA8-DB09-4563-84E9-44865F54C601}" srcId="{9153FF3E-FFAA-43FB-A64D-10E41BFE7F1F}" destId="{6C0BE8BC-E1B2-494B-A01D-B26BAAB9DBF2}" srcOrd="1" destOrd="0" parTransId="{D511FDB0-96E1-4397-80E3-CAECD984BB5A}" sibTransId="{552A8323-2101-4044-A976-0C0B64B0932D}"/>
    <dgm:cxn modelId="{384E34F9-53D5-496F-8BF5-3E48D69BB3FA}" type="presOf" srcId="{9153FF3E-FFAA-43FB-A64D-10E41BFE7F1F}" destId="{024041FC-5C80-4455-8BAE-71179665D664}" srcOrd="0" destOrd="0" presId="urn:microsoft.com/office/officeart/2005/8/layout/radial6"/>
    <dgm:cxn modelId="{43B43DCB-47B6-4E34-8B8E-316D90D9F5C3}" type="presOf" srcId="{B0FFECF8-6A05-4F94-82CD-A5195B5696EE}" destId="{DDB091DF-7FFE-4F97-BC18-AB802518FE6D}" srcOrd="0" destOrd="0" presId="urn:microsoft.com/office/officeart/2005/8/layout/radial6"/>
    <dgm:cxn modelId="{0960D064-DFBF-4FAE-AF79-0AE16EE79542}" type="presParOf" srcId="{DDB091DF-7FFE-4F97-BC18-AB802518FE6D}" destId="{024041FC-5C80-4455-8BAE-71179665D664}" srcOrd="0" destOrd="0" presId="urn:microsoft.com/office/officeart/2005/8/layout/radial6"/>
    <dgm:cxn modelId="{0585B060-7717-487B-9EB0-ECE338FF9F63}" type="presParOf" srcId="{DDB091DF-7FFE-4F97-BC18-AB802518FE6D}" destId="{B76F66D3-F9B9-4901-94B6-B16491967A00}" srcOrd="1" destOrd="0" presId="urn:microsoft.com/office/officeart/2005/8/layout/radial6"/>
    <dgm:cxn modelId="{B0C08C42-7C22-4909-807E-7808F95A8CCC}" type="presParOf" srcId="{DDB091DF-7FFE-4F97-BC18-AB802518FE6D}" destId="{6879F12A-BBEE-4A76-A618-0199732CCF17}" srcOrd="2" destOrd="0" presId="urn:microsoft.com/office/officeart/2005/8/layout/radial6"/>
    <dgm:cxn modelId="{3163AE54-61A9-420F-B3C2-70FB815EACCD}" type="presParOf" srcId="{DDB091DF-7FFE-4F97-BC18-AB802518FE6D}" destId="{F47D8940-D0C1-422B-84D0-F5AB1604191D}" srcOrd="3" destOrd="0" presId="urn:microsoft.com/office/officeart/2005/8/layout/radial6"/>
    <dgm:cxn modelId="{A4ADEB88-B9E0-44C6-A3E7-9384BD93E15B}" type="presParOf" srcId="{DDB091DF-7FFE-4F97-BC18-AB802518FE6D}" destId="{A769F1E2-5E02-4AB1-91B5-EB97ED34E0D9}" srcOrd="4" destOrd="0" presId="urn:microsoft.com/office/officeart/2005/8/layout/radial6"/>
    <dgm:cxn modelId="{2AE55C9E-617C-4FBE-BF5E-39FFE24C2D98}" type="presParOf" srcId="{DDB091DF-7FFE-4F97-BC18-AB802518FE6D}" destId="{13C49808-6FA5-48CE-86FB-B7525B453279}" srcOrd="5" destOrd="0" presId="urn:microsoft.com/office/officeart/2005/8/layout/radial6"/>
    <dgm:cxn modelId="{489BA0F8-A103-404E-A2EB-7F372BA12387}" type="presParOf" srcId="{DDB091DF-7FFE-4F97-BC18-AB802518FE6D}" destId="{79B713E5-C91D-466D-A81F-47B7AB63D3BB}" srcOrd="6" destOrd="0" presId="urn:microsoft.com/office/officeart/2005/8/layout/radial6"/>
    <dgm:cxn modelId="{79CBD5B6-C419-4C21-8298-BF47148F1FFE}" type="presParOf" srcId="{DDB091DF-7FFE-4F97-BC18-AB802518FE6D}" destId="{73A50981-DDC6-4C59-B28B-CFDFCCEB541F}" srcOrd="7" destOrd="0" presId="urn:microsoft.com/office/officeart/2005/8/layout/radial6"/>
    <dgm:cxn modelId="{8B237D90-C521-4748-805A-910706C5D52E}" type="presParOf" srcId="{DDB091DF-7FFE-4F97-BC18-AB802518FE6D}" destId="{0833F0FE-854A-4BDA-AF57-B2B79786E0F7}" srcOrd="8" destOrd="0" presId="urn:microsoft.com/office/officeart/2005/8/layout/radial6"/>
    <dgm:cxn modelId="{9B751277-2746-4F61-BC43-9C1B14D077F0}" type="presParOf" srcId="{DDB091DF-7FFE-4F97-BC18-AB802518FE6D}" destId="{048DFE06-EEA4-4833-B93B-4426478B106A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D601F-8CA7-4687-910A-BE354E97F438}" type="datetimeFigureOut">
              <a:rPr lang="en-US" smtClean="0"/>
              <a:pPr/>
              <a:t>10/28/2019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13AFB-2B3C-4886-BAF7-EBC3B01DE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F7AF-2E8C-4430-BF99-369E8C5CE78F}" type="datetimeFigureOut">
              <a:rPr lang="en-US" smtClean="0"/>
              <a:pPr/>
              <a:t>10/28/2019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27DE-12A8-4CD4-AF13-C07AF0F52F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smtClean="0"/>
              <a:t> (01711107337)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1" dirty="0" smtClean="0"/>
              <a:t>মোঃ আবদুল আজিজ সরকার, প্রভাষক চারগাছ এন.আই ভূঁঞা ডিগ্রি কলেজ</a:t>
            </a:r>
            <a:r>
              <a:rPr lang="en-GB" b="1" dirty="0" smtClean="0"/>
              <a:t> (01711107337)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27DE-12A8-4CD4-AF13-C07AF0F52FA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6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4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5" y="1535114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5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273050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4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5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1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9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15000" r="-11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2" y="6356353"/>
            <a:ext cx="284443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60" y="5562600"/>
            <a:ext cx="11174545" cy="16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15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381" r="2381"/>
          <a:stretch>
            <a:fillRect/>
          </a:stretch>
        </p:blipFill>
        <p:spPr bwMode="auto">
          <a:xfrm>
            <a:off x="914281" y="533400"/>
            <a:ext cx="10158678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2694" y="3581401"/>
            <a:ext cx="11072958" cy="297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সামগ্রিকভাবে যা কিছু সমাজ-সভ্যতা বিকাশে প্রত্যক্ষ ও পরোক্ষভাবে প্রভাবিত করেছে তাই ইতিহাসের বিষয়বস্তু।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arappan_civiliz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1" y="457201"/>
            <a:ext cx="5790446" cy="2971800"/>
          </a:xfrm>
          <a:prstGeom prst="rect">
            <a:avLst/>
          </a:prstGeom>
        </p:spPr>
      </p:pic>
      <p:pic>
        <p:nvPicPr>
          <p:cNvPr id="4" name="Picture 3" descr="1 Untitled_Panorama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2150" y="457201"/>
            <a:ext cx="543674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777" y="533400"/>
            <a:ext cx="4876165" cy="7078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ইতিহাসের উপাদানঃ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384099" y="1295400"/>
            <a:ext cx="1015868" cy="990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760" y="3657600"/>
            <a:ext cx="3555537" cy="7078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লিখিত উপাদান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7422" y="3657600"/>
            <a:ext cx="3860297" cy="7078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অলিখিত উপাদান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174" y="2362200"/>
            <a:ext cx="11682479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1726975" y="2667000"/>
            <a:ext cx="1015868" cy="990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9447570" y="2667000"/>
            <a:ext cx="1015868" cy="990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3174" y="5105403"/>
            <a:ext cx="5282512" cy="1323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নথিপত্র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জীবনী প্রভৃতি অন্তর্ভুক্ত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9968" y="4953000"/>
            <a:ext cx="5587273" cy="1569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মূলত প্রত্নতাত্ত্বিক নিদর্শন। মূর্তি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স্মৃতিস্তম্ভ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লিপি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ইমারত ইত্যাদি প্রত্নতাত্ত্বিক উপাদান।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244397" y="4343401"/>
            <a:ext cx="711107" cy="609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1726975" y="4419601"/>
            <a:ext cx="711107" cy="609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107" y="4876800"/>
            <a:ext cx="10971372" cy="19389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যেমন- ভারতের সিন্ধু সভ্যতা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বাংলাদেশের মহাস্থানগড়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ময়নামতি ইত্যাদি।</a:t>
            </a:r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94" y="533400"/>
            <a:ext cx="9561107" cy="3810000"/>
          </a:xfrm>
          <a:prstGeom prst="rect">
            <a:avLst/>
          </a:prstGeom>
        </p:spPr>
      </p:pic>
      <p:pic>
        <p:nvPicPr>
          <p:cNvPr id="4" name="Picture 3" descr="Bogra-vromonbondh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81" y="457203"/>
            <a:ext cx="9549157" cy="3803903"/>
          </a:xfrm>
          <a:prstGeom prst="rect">
            <a:avLst/>
          </a:prstGeom>
        </p:spPr>
      </p:pic>
      <p:pic>
        <p:nvPicPr>
          <p:cNvPr id="5" name="Picture 4" descr="paharp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281" y="457201"/>
            <a:ext cx="9650744" cy="3963755"/>
          </a:xfrm>
          <a:prstGeom prst="rect">
            <a:avLst/>
          </a:prstGeom>
        </p:spPr>
      </p:pic>
      <p:pic>
        <p:nvPicPr>
          <p:cNvPr id="6" name="Picture 5" descr="11428_18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94" y="381002"/>
            <a:ext cx="10158678" cy="428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12694" y="381000"/>
          <a:ext cx="1097137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024041FC-5C80-4455-8BAE-71179665D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B76F66D3-F9B9-4901-94B6-B1649196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47D8940-D0C1-422B-84D0-F5AB16041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769F1E2-5E02-4AB1-91B5-EB97ED34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9B713E5-C91D-466D-A81F-47B7AB63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73A50981-DDC6-4C59-B28B-CFDFCCEB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048DFE06-EEA4-4833-B93B-4426478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0149" y="228601"/>
            <a:ext cx="8126942" cy="7694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ইতিহাসের প্রকারভেদঃ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868" y="1447800"/>
            <a:ext cx="10158678" cy="83099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পঠন-পাঠন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আলোচনা ও গবেষণাকর্মের সুবিধার্থে ইতিহাসকে প্রধানত দুইভাগে ভাগ করা যায়। যথা- ভৌগোলিক অবস্থানগত ইতিহাস ও বিষয়বস্তুগত ইতিহাস।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108" y="2590800"/>
            <a:ext cx="11174545" cy="1200329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১) ভৌগোলিক অবস্থানগত ইতিহাসঃ যে বিষয়টি ইতিহাসে স্থান পেয়েছে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 কোন প্রেক্ষাপটে রচিত- স্থানীয়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জাতীয় না আন্তর্জাতিক। এভাবে ভৌগোলিক অবস্থানগত দিক থেকে শুধু বোঝার সুবিধার্থে ইতিহাসকে আবারও তিনভাগে ভাগ করা যায়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যথা- স্থানীয় বা আঞ্চলিক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জাতীয় ইতিহাস ও আন্তর্জাতিক ইতিহাস।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2455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5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b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108" y="4495800"/>
            <a:ext cx="11072958" cy="1569660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২) কোনো বিশেষ বিষয়ের ওপর ভিত্তি করে যে ইতিহাস রচিত হয়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তাকে বিষয়বস্তুগত ইতিহাস বলা হয়। ইতিহাসের বিষয়বস্তুর পরিসর ব্যাপক। তবু সাধারণভাবে একে পাঁচভাগে ভাগ করা যায়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যথা- রাজনৈতিক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সামাজিক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অর্থনৈতিক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সাংস্কৃতিক ইতিহাস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কূটনৈতিক ইতিহাস ও সাম্প্রতিক ইতিহাস।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041" y="4419600"/>
            <a:ext cx="2234909" cy="160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cap="all" dirty="0" smtClean="0">
                <a:latin typeface="NikoshBAN" pitchFamily="2" charset="0"/>
                <a:cs typeface="NikoshBAN" pitchFamily="2" charset="0"/>
              </a:rPr>
              <a:t>ইতিহাস পাঠের প্রয়োজনীয়তা</a:t>
            </a:r>
          </a:p>
          <a:p>
            <a:pPr algn="ctr"/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180926" y="0"/>
            <a:ext cx="5688859" cy="3505200"/>
          </a:xfrm>
          <a:prstGeom prst="cloudCallout">
            <a:avLst>
              <a:gd name="adj1" fmla="val -87275"/>
              <a:gd name="adj2" fmla="val 7398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ইতিহাস পাঠের প্রয়োজনীয়তা নতুন করে বলার কিছু নেই। ইতিহাস পুনরাবৃত্ত হয়। অতীতে যা ঘটেছে , বর্তমানেও তা ঘটছে। তাই অতীত জানা মানে আসলে বর্তমানকেই জানা। ইতিহাস পাঠের উদ্দেশ্য তাই, অতীতের আয়নায় বর্তমানকে দেখে কর্মপন্থা ঠিক করা। 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625389" y="0"/>
            <a:ext cx="3453950" cy="4419600"/>
            <a:chOff x="1219200" y="0"/>
            <a:chExt cx="2590800" cy="4419600"/>
          </a:xfrm>
        </p:grpSpPr>
        <p:sp>
          <p:nvSpPr>
            <p:cNvPr id="6" name="Rounded Rectangle 5"/>
            <p:cNvSpPr/>
            <p:nvPr/>
          </p:nvSpPr>
          <p:spPr>
            <a:xfrm>
              <a:off x="1219200" y="0"/>
              <a:ext cx="2590800" cy="23622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ইতিহাস পাঠের মাধ্যমে আমরা মানব সমাজের শুরু থেকে তার যাবতীয় কর্মকান্ড</a:t>
              </a:r>
              <a:r>
                <a:rPr lang="en-GB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 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চিন্তা-চেতনা ও জীবনযাত্রার অগ্রগতি সম্পর্কে জ্ঞান লাভ করতে পারি।</a:t>
              </a:r>
              <a:endParaRPr lang="en-GB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>
              <a:endCxn id="4" idx="0"/>
            </p:cNvCxnSpPr>
            <p:nvPr/>
          </p:nvCxnSpPr>
          <p:spPr>
            <a:xfrm rot="5400000">
              <a:off x="1066800" y="2895600"/>
              <a:ext cx="2209800" cy="838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3453950" y="3657600"/>
            <a:ext cx="8228529" cy="2362200"/>
            <a:chOff x="2590800" y="3657600"/>
            <a:chExt cx="6172200" cy="2362200"/>
          </a:xfrm>
        </p:grpSpPr>
        <p:sp>
          <p:nvSpPr>
            <p:cNvPr id="13" name="Oval 12"/>
            <p:cNvSpPr/>
            <p:nvPr/>
          </p:nvSpPr>
          <p:spPr>
            <a:xfrm>
              <a:off x="4419600" y="3657600"/>
              <a:ext cx="4343400" cy="2362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সভ্যতার প্রধান প্রধান স্তর</a:t>
              </a:r>
              <a:r>
                <a:rPr lang="en-GB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 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সভ্যতার সামাজিক</a:t>
              </a:r>
              <a:r>
                <a:rPr lang="en-GB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 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GB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 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অর্থনৈতিক ও সাংস্কৃতিক বিবর্তনের কথা সম্পর্কে ইতিহাস থেকে জানা যায়।</a:t>
              </a:r>
              <a:endPara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ইতিহাস আমাদের অতীত সম্পর্কে জ্ঞানদান করে।</a:t>
              </a:r>
              <a:endParaRPr lang="en-GB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 flipV="1">
              <a:off x="2590800" y="4724400"/>
              <a:ext cx="1905000" cy="533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016" y="1295401"/>
            <a:ext cx="6095207" cy="21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44430" y="381000"/>
            <a:ext cx="59936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215" y="3810001"/>
            <a:ext cx="9549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অলিখিত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4909" y="533400"/>
            <a:ext cx="660314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61" y="2362201"/>
            <a:ext cx="11580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১.ইতিহাসের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২.ইতিহাসের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৩.ইতিহাসের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8711" y="228600"/>
            <a:ext cx="5282512" cy="9144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628" y="4648201"/>
            <a:ext cx="975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১.তোমার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736" y="1295401"/>
            <a:ext cx="7517421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083" y="304801"/>
            <a:ext cx="6603140" cy="379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946016" y="4343400"/>
            <a:ext cx="5485686" cy="1600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0"/>
            <a:ext cx="5688859" cy="46482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আজিজ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endParaRPr lang="en-GB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চারগাছ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এন.আই.ভূইয়া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GB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কসবা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GB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b="1" dirty="0" smtClean="0">
                <a:latin typeface="NikoshBAN" pitchFamily="2" charset="0"/>
                <a:cs typeface="NikoshBAN" pitchFamily="2" charset="0"/>
              </a:rPr>
              <a:t>01711107337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0"/>
            <a:ext cx="5384099" cy="4724400"/>
          </a:xfr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-1ম ও 2য়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পাঠ:ইতিহাসের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উপাদান,বিষয়বস্তু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  <a:p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5392504_2202803263173277_3580067464140029952_n.jpg"/>
          <p:cNvPicPr>
            <a:picLocks noChangeAspect="1"/>
          </p:cNvPicPr>
          <p:nvPr/>
        </p:nvPicPr>
        <p:blipFill>
          <a:blip r:embed="rId3"/>
          <a:srcRect l="17778" r="13333" b="31896"/>
          <a:stretch>
            <a:fillRect/>
          </a:stretch>
        </p:blipFill>
        <p:spPr>
          <a:xfrm>
            <a:off x="3555537" y="1600203"/>
            <a:ext cx="2336496" cy="170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1018-5bc86f4315a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21" y="609600"/>
            <a:ext cx="550195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4"/>
          <a:srcRect t="11377" b="16766"/>
          <a:stretch>
            <a:fillRect/>
          </a:stretch>
        </p:blipFill>
        <p:spPr>
          <a:xfrm>
            <a:off x="711108" y="533400"/>
            <a:ext cx="528251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793" y="3124200"/>
            <a:ext cx="5282512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281" y="3200400"/>
            <a:ext cx="497775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44430" y="5943601"/>
            <a:ext cx="7009487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868" y="990601"/>
            <a:ext cx="10565025" cy="34163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7" tIns="45713" rIns="91427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 সংজ্ঞা</a:t>
            </a:r>
            <a:r>
              <a:rPr lang="en-GB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বস্তু,উপাদান</a:t>
            </a:r>
            <a:r>
              <a:rPr lang="en-GB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GB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364" y="274639"/>
            <a:ext cx="5892033" cy="1143000"/>
          </a:xfr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GB" dirty="0" err="1" smtClean="0"/>
              <a:t>শিখন</a:t>
            </a:r>
            <a:r>
              <a:rPr lang="en-GB" dirty="0" smtClean="0"/>
              <a:t> </a:t>
            </a:r>
            <a:r>
              <a:rPr lang="en-GB" dirty="0" err="1" smtClean="0"/>
              <a:t>ফল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868" y="1600201"/>
            <a:ext cx="10463438" cy="411480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lvl="0"/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4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১.ইতিহাস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None/>
            </a:pP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ইতিহাসের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৩.ইতিহাসের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None/>
            </a:pP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৪.ইতিহাসের 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উপাথ্য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521" y="381003"/>
            <a:ext cx="11072958" cy="45243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7" tIns="45713" rIns="91427" bIns="45713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ইংরেজী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History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শব্দের বাংলা প্রতিশব্দ হিসেবে এসেছে ইতিহাস শব্দটি। আর ইংরেজী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History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শব্দটি এসেছে গ্রিক ও ল্যাটিন 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Historia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 থেকে। যার অর্থ হচ্ছে সত্যানুসন্ধান বা গবেষণা। ইতিহাসের জনক হিসেবে খ্যাত গ্রিসের হেরোডোটাস তার গ্রিক ও পারসিকদের মধ্যে সামরিক সংঘর্ষের ঘটনা সংবলিত গ্রন্থের নামকরণ করেন 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Historia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যার ইংরেজী অনুবাদ করা হয়েছে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Histories)</a:t>
            </a:r>
            <a:r>
              <a:rPr lang="hi-IN" sz="3200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ঘটনার অনুসন্ধান অর্থেই হেরোডোটাস 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Historia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/ History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শব্দটি ব্যবহার করেন। বাংলা ইতিহাস শব্দটি এসেছে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ইতিহ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'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 থেকে- যার অর্থ ঐতিহ্য।আর ইতিহাস কথাটির প্রত্যয় বিভক্তিতে দাড়ায় ইতিহ+আস- যার অর্থ দাড়ায়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 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এমনটি ছিল বা এমনটিই ঘটেছিল।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282" y="457200"/>
          <a:ext cx="1056502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51F7BC-866B-454A-B2A6-BC1CECC7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451F7BC-866B-454A-B2A6-BC1CECC71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121B15-B736-497C-AAF0-11F9089B9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9121B15-B736-497C-AAF0-11F9089B9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FEB3C-56AA-4F1F-8911-E1CE7848A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5FFEB3C-56AA-4F1F-8911-E1CE7848A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02254-6491-4DEA-8DE2-DE085823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75F02254-6491-4DEA-8DE2-DE0858231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A839A-BB22-4EA5-80DB-EBFECDA4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28A839A-BB22-4EA5-80DB-EBFECDA40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4E34D-FB57-4E79-B521-9D9E65883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6EE4E34D-FB57-4E79-B521-9D9E65883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8DF20A-4FA2-4CD4-85A6-19F777A31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858DF20A-4FA2-4CD4-85A6-19F777A31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084F9-4158-4313-84AA-99442DE8B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BB084F9-4158-4313-84AA-99442DE8B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47" y="1295400"/>
            <a:ext cx="4977752" cy="2362200"/>
          </a:xfrm>
          <a:prstGeom prst="rect">
            <a:avLst/>
          </a:prstGeom>
        </p:spPr>
      </p:pic>
      <p:pic>
        <p:nvPicPr>
          <p:cNvPr id="9" name="Picture 8" descr="sahitto_564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553" y="1295400"/>
            <a:ext cx="5133308" cy="2590800"/>
          </a:xfrm>
          <a:prstGeom prst="rect">
            <a:avLst/>
          </a:prstGeom>
        </p:spPr>
      </p:pic>
      <p:pic>
        <p:nvPicPr>
          <p:cNvPr id="10" name="Picture 9" descr="Bengali-cul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34" y="4267200"/>
            <a:ext cx="4774578" cy="2133600"/>
          </a:xfrm>
          <a:prstGeom prst="rect">
            <a:avLst/>
          </a:prstGeom>
        </p:spPr>
      </p:pic>
      <p:pic>
        <p:nvPicPr>
          <p:cNvPr id="11" name="Picture 10" descr="The_Think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140" y="4267200"/>
            <a:ext cx="4876165" cy="2057400"/>
          </a:xfrm>
          <a:prstGeom prst="rect">
            <a:avLst/>
          </a:prstGeom>
        </p:spPr>
      </p:pic>
      <p:pic>
        <p:nvPicPr>
          <p:cNvPr id="12" name="Picture 11" descr="untitled-1-e152498318423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124" y="2209803"/>
            <a:ext cx="4368231" cy="2324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555537" y="152400"/>
            <a:ext cx="5587273" cy="107720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ইতিহাসের বিষয়বস্তুঃ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-ক</a:t>
            </a:r>
            <a:endParaRPr lang="en-GB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2694" y="3657603"/>
            <a:ext cx="1726975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2332" y="3810003"/>
            <a:ext cx="1625388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868" y="6273229"/>
            <a:ext cx="2336496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9008" y="6273229"/>
            <a:ext cx="2234909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দর্শন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7272" y="4724400"/>
            <a:ext cx="609521" cy="156964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স্থাপত্য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sina-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8" y="685800"/>
            <a:ext cx="527997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সিরিয়া-যুদ্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140" y="609603"/>
            <a:ext cx="4977752" cy="2606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511433ain-l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727" y="3867881"/>
            <a:ext cx="4977752" cy="2304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Group 9"/>
          <p:cNvGrpSpPr/>
          <p:nvPr/>
        </p:nvGrpSpPr>
        <p:grpSpPr>
          <a:xfrm>
            <a:off x="507935" y="3957641"/>
            <a:ext cx="5282512" cy="2214563"/>
            <a:chOff x="533400" y="3886200"/>
            <a:chExt cx="4352366" cy="2362200"/>
          </a:xfrm>
        </p:grpSpPr>
        <p:pic>
          <p:nvPicPr>
            <p:cNvPr id="7" name="Picture 6" descr="12ceb2dbf2959fb8ba9847b54c776dc4-5ae89594a88bb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886200"/>
              <a:ext cx="2147455" cy="2362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8" name="Picture 7" descr="images (1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14918" y="3891280"/>
              <a:ext cx="2070848" cy="234696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2031736" y="3276600"/>
            <a:ext cx="2539669" cy="7078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 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4876" y="3200400"/>
            <a:ext cx="1625388" cy="7078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0149" y="6150114"/>
            <a:ext cx="2336496" cy="7078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/>
              <a:t>ধর্ম</a:t>
            </a:r>
            <a:endParaRPr lang="en-GB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7421" y="6150114"/>
            <a:ext cx="3149190" cy="7078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আইন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365" y="2"/>
            <a:ext cx="5587273" cy="954093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ইতিহাসের বিষয়বস্তুঃ</a:t>
            </a:r>
            <a:r>
              <a:rPr lang="en-GB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-খ</a:t>
            </a:r>
            <a:endParaRPr lang="en-GB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520</Words>
  <Application>Microsoft Office PowerPoint</Application>
  <PresentationFormat>Custom</PresentationFormat>
  <Paragraphs>94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পরিচিতি</vt:lpstr>
      <vt:lpstr>Slide 3</vt:lpstr>
      <vt:lpstr>Slide 4</vt:lpstr>
      <vt:lpstr>শিখন 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125</cp:revision>
  <dcterms:created xsi:type="dcterms:W3CDTF">2006-08-16T00:00:00Z</dcterms:created>
  <dcterms:modified xsi:type="dcterms:W3CDTF">2019-10-28T11:18:43Z</dcterms:modified>
</cp:coreProperties>
</file>