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5B1F30-8F3C-4C13-8CA9-1BB96B058549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D3446C-28B7-4D40-A9C1-BC1E58E2A940}">
      <dgm:prSet phldrT="[Text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 dirty="0" err="1" smtClean="0"/>
            <a:t>P</a:t>
          </a:r>
          <a:r>
            <a:rPr lang="en-US" dirty="0" err="1" smtClean="0">
              <a:solidFill>
                <a:srgbClr val="0070C0"/>
              </a:solidFill>
            </a:rPr>
            <a:t>Pollution</a:t>
          </a:r>
          <a:endParaRPr lang="en-US" dirty="0">
            <a:solidFill>
              <a:srgbClr val="0070C0"/>
            </a:solidFill>
          </a:endParaRPr>
        </a:p>
      </dgm:t>
    </dgm:pt>
    <dgm:pt modelId="{726BC704-7E03-4B30-9B89-8325242F6A32}" type="parTrans" cxnId="{B0188ABA-7C4E-4225-8503-2108795F7BD8}">
      <dgm:prSet/>
      <dgm:spPr/>
      <dgm:t>
        <a:bodyPr/>
        <a:lstStyle/>
        <a:p>
          <a:endParaRPr lang="en-US"/>
        </a:p>
      </dgm:t>
    </dgm:pt>
    <dgm:pt modelId="{76E220D2-2252-4AC5-AB68-9E3FF84C9091}" type="sibTrans" cxnId="{B0188ABA-7C4E-4225-8503-2108795F7BD8}">
      <dgm:prSet/>
      <dgm:spPr/>
      <dgm:t>
        <a:bodyPr/>
        <a:lstStyle/>
        <a:p>
          <a:endParaRPr lang="en-US"/>
        </a:p>
      </dgm:t>
    </dgm:pt>
    <dgm:pt modelId="{08DBA1FE-2274-4D51-9A86-EF21FC0B7F8F}">
      <dgm:prSet phldrT="[Text]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Air Pollution</a:t>
          </a:r>
          <a:endParaRPr lang="en-US" dirty="0">
            <a:solidFill>
              <a:srgbClr val="FF0000"/>
            </a:solidFill>
          </a:endParaRPr>
        </a:p>
      </dgm:t>
    </dgm:pt>
    <dgm:pt modelId="{69CFED82-B72F-4456-A5A0-895600B11AEA}" type="parTrans" cxnId="{2A42FABB-03E4-451C-AA5C-A54333708D9A}">
      <dgm:prSet/>
      <dgm:spPr/>
      <dgm:t>
        <a:bodyPr/>
        <a:lstStyle/>
        <a:p>
          <a:endParaRPr lang="en-US"/>
        </a:p>
      </dgm:t>
    </dgm:pt>
    <dgm:pt modelId="{6DA50FA0-578C-4636-9DE7-82DB275BA547}" type="sibTrans" cxnId="{2A42FABB-03E4-451C-AA5C-A54333708D9A}">
      <dgm:prSet/>
      <dgm:spPr/>
      <dgm:t>
        <a:bodyPr/>
        <a:lstStyle/>
        <a:p>
          <a:endParaRPr lang="en-US"/>
        </a:p>
      </dgm:t>
    </dgm:pt>
    <dgm:pt modelId="{2BAD628A-E069-4236-AB08-B3DDB309627A}">
      <dgm:prSet phldrT="[Text]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Soil Pollution</a:t>
          </a:r>
          <a:endParaRPr lang="en-US" dirty="0">
            <a:solidFill>
              <a:srgbClr val="FFFF00"/>
            </a:solidFill>
          </a:endParaRPr>
        </a:p>
      </dgm:t>
    </dgm:pt>
    <dgm:pt modelId="{6C8C4188-482F-48B7-8293-DCEF855726BB}" type="parTrans" cxnId="{56804A14-A9ED-4F46-99D0-5187F85AFACB}">
      <dgm:prSet/>
      <dgm:spPr/>
      <dgm:t>
        <a:bodyPr/>
        <a:lstStyle/>
        <a:p>
          <a:endParaRPr lang="en-US"/>
        </a:p>
      </dgm:t>
    </dgm:pt>
    <dgm:pt modelId="{43E3185F-D262-4352-AD10-EA1EA5F89317}" type="sibTrans" cxnId="{56804A14-A9ED-4F46-99D0-5187F85AFACB}">
      <dgm:prSet/>
      <dgm:spPr/>
      <dgm:t>
        <a:bodyPr/>
        <a:lstStyle/>
        <a:p>
          <a:endParaRPr lang="en-US"/>
        </a:p>
      </dgm:t>
    </dgm:pt>
    <dgm:pt modelId="{1E190790-576F-43EA-9227-E669BB1582E7}">
      <dgm:prSet phldrT="[Text]" custT="1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r>
            <a:rPr lang="en-US" sz="3600" dirty="0" smtClean="0">
              <a:solidFill>
                <a:srgbClr val="7030A0"/>
              </a:solidFill>
            </a:rPr>
            <a:t>Water Pollution</a:t>
          </a:r>
          <a:endParaRPr lang="en-US" sz="3600" dirty="0">
            <a:solidFill>
              <a:srgbClr val="7030A0"/>
            </a:solidFill>
          </a:endParaRPr>
        </a:p>
      </dgm:t>
    </dgm:pt>
    <dgm:pt modelId="{EDB8BDF3-CD75-451C-A0F3-F87ED794B46A}" type="parTrans" cxnId="{C860E8E2-AAFB-44B1-93F9-C321A987EDF0}">
      <dgm:prSet/>
      <dgm:spPr/>
      <dgm:t>
        <a:bodyPr/>
        <a:lstStyle/>
        <a:p>
          <a:endParaRPr lang="en-US"/>
        </a:p>
      </dgm:t>
    </dgm:pt>
    <dgm:pt modelId="{72F8B17C-2BEB-49D1-BCC7-3E19B43CEF0C}" type="sibTrans" cxnId="{C860E8E2-AAFB-44B1-93F9-C321A987EDF0}">
      <dgm:prSet/>
      <dgm:spPr/>
      <dgm:t>
        <a:bodyPr/>
        <a:lstStyle/>
        <a:p>
          <a:endParaRPr lang="en-US"/>
        </a:p>
      </dgm:t>
    </dgm:pt>
    <dgm:pt modelId="{A020D177-45E5-409E-8907-B0B6387A2144}" type="pres">
      <dgm:prSet presAssocID="{365B1F30-8F3C-4C13-8CA9-1BB96B058549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F1F2FCC-DEF1-49B7-B39C-9B21E4B723F8}" type="pres">
      <dgm:prSet presAssocID="{CDD3446C-28B7-4D40-A9C1-BC1E58E2A940}" presName="singleCycle" presStyleCnt="0"/>
      <dgm:spPr/>
    </dgm:pt>
    <dgm:pt modelId="{94122A98-CE4E-4C72-895F-F31B89692964}" type="pres">
      <dgm:prSet presAssocID="{CDD3446C-28B7-4D40-A9C1-BC1E58E2A940}" presName="singleCenter" presStyleLbl="node1" presStyleIdx="0" presStyleCnt="4" custLinFactNeighborX="626" custLinFactNeighborY="-27688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C7723315-0BB6-4F31-B0AC-BB790760D230}" type="pres">
      <dgm:prSet presAssocID="{69CFED82-B72F-4456-A5A0-895600B11AEA}" presName="Name56" presStyleLbl="parChTrans1D2" presStyleIdx="0" presStyleCnt="3"/>
      <dgm:spPr/>
      <dgm:t>
        <a:bodyPr/>
        <a:lstStyle/>
        <a:p>
          <a:endParaRPr lang="en-US"/>
        </a:p>
      </dgm:t>
    </dgm:pt>
    <dgm:pt modelId="{43835E16-6EFD-4842-9320-CFD8E7AD3022}" type="pres">
      <dgm:prSet presAssocID="{08DBA1FE-2274-4D51-9A86-EF21FC0B7F8F}" presName="text0" presStyleLbl="node1" presStyleIdx="1" presStyleCnt="4" custScaleX="162357" custScaleY="98281" custRadScaleRad="114302" custRadScaleInc="-18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E46134-6828-480F-89D6-8ADD0A84796A}" type="pres">
      <dgm:prSet presAssocID="{6C8C4188-482F-48B7-8293-DCEF855726BB}" presName="Name56" presStyleLbl="parChTrans1D2" presStyleIdx="1" presStyleCnt="3"/>
      <dgm:spPr/>
      <dgm:t>
        <a:bodyPr/>
        <a:lstStyle/>
        <a:p>
          <a:endParaRPr lang="en-US"/>
        </a:p>
      </dgm:t>
    </dgm:pt>
    <dgm:pt modelId="{2707B524-4C5E-4A82-AC76-15BCBB54BC2E}" type="pres">
      <dgm:prSet presAssocID="{2BAD628A-E069-4236-AB08-B3DDB309627A}" presName="text0" presStyleLbl="node1" presStyleIdx="2" presStyleCnt="4" custScaleX="185043" custScaleY="130821" custRadScaleRad="57890" custRadScaleInc="-373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9D6E9F-E235-4FF3-8534-A62C03FF8C37}" type="pres">
      <dgm:prSet presAssocID="{EDB8BDF3-CD75-451C-A0F3-F87ED794B46A}" presName="Name56" presStyleLbl="parChTrans1D2" presStyleIdx="2" presStyleCnt="3"/>
      <dgm:spPr/>
      <dgm:t>
        <a:bodyPr/>
        <a:lstStyle/>
        <a:p>
          <a:endParaRPr lang="en-US"/>
        </a:p>
      </dgm:t>
    </dgm:pt>
    <dgm:pt modelId="{55565F1A-3326-4566-973E-35C8999820E8}" type="pres">
      <dgm:prSet presAssocID="{1E190790-576F-43EA-9227-E669BB1582E7}" presName="text0" presStyleLbl="node1" presStyleIdx="3" presStyleCnt="4" custScaleX="164080" custScaleY="131006" custRadScaleRad="50857" custRadScaleInc="394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A42FABB-03E4-451C-AA5C-A54333708D9A}" srcId="{CDD3446C-28B7-4D40-A9C1-BC1E58E2A940}" destId="{08DBA1FE-2274-4D51-9A86-EF21FC0B7F8F}" srcOrd="0" destOrd="0" parTransId="{69CFED82-B72F-4456-A5A0-895600B11AEA}" sibTransId="{6DA50FA0-578C-4636-9DE7-82DB275BA547}"/>
    <dgm:cxn modelId="{923BFA6B-3930-4502-ABE3-86FB9B4A788D}" type="presOf" srcId="{6C8C4188-482F-48B7-8293-DCEF855726BB}" destId="{BFE46134-6828-480F-89D6-8ADD0A84796A}" srcOrd="0" destOrd="0" presId="urn:microsoft.com/office/officeart/2008/layout/RadialCluster"/>
    <dgm:cxn modelId="{C860E8E2-AAFB-44B1-93F9-C321A987EDF0}" srcId="{CDD3446C-28B7-4D40-A9C1-BC1E58E2A940}" destId="{1E190790-576F-43EA-9227-E669BB1582E7}" srcOrd="2" destOrd="0" parTransId="{EDB8BDF3-CD75-451C-A0F3-F87ED794B46A}" sibTransId="{72F8B17C-2BEB-49D1-BCC7-3E19B43CEF0C}"/>
    <dgm:cxn modelId="{BCE61D64-28F2-4FB4-9564-C37EE5760BE2}" type="presOf" srcId="{1E190790-576F-43EA-9227-E669BB1582E7}" destId="{55565F1A-3326-4566-973E-35C8999820E8}" srcOrd="0" destOrd="0" presId="urn:microsoft.com/office/officeart/2008/layout/RadialCluster"/>
    <dgm:cxn modelId="{8249F6E1-A750-4727-A156-F1EF75873E57}" type="presOf" srcId="{365B1F30-8F3C-4C13-8CA9-1BB96B058549}" destId="{A020D177-45E5-409E-8907-B0B6387A2144}" srcOrd="0" destOrd="0" presId="urn:microsoft.com/office/officeart/2008/layout/RadialCluster"/>
    <dgm:cxn modelId="{B0188ABA-7C4E-4225-8503-2108795F7BD8}" srcId="{365B1F30-8F3C-4C13-8CA9-1BB96B058549}" destId="{CDD3446C-28B7-4D40-A9C1-BC1E58E2A940}" srcOrd="0" destOrd="0" parTransId="{726BC704-7E03-4B30-9B89-8325242F6A32}" sibTransId="{76E220D2-2252-4AC5-AB68-9E3FF84C9091}"/>
    <dgm:cxn modelId="{7A4F7892-C202-4759-93D2-490D96E4D532}" type="presOf" srcId="{CDD3446C-28B7-4D40-A9C1-BC1E58E2A940}" destId="{94122A98-CE4E-4C72-895F-F31B89692964}" srcOrd="0" destOrd="0" presId="urn:microsoft.com/office/officeart/2008/layout/RadialCluster"/>
    <dgm:cxn modelId="{0EBC7D70-2A37-4FE4-AEB9-67200DEE5F65}" type="presOf" srcId="{EDB8BDF3-CD75-451C-A0F3-F87ED794B46A}" destId="{C99D6E9F-E235-4FF3-8534-A62C03FF8C37}" srcOrd="0" destOrd="0" presId="urn:microsoft.com/office/officeart/2008/layout/RadialCluster"/>
    <dgm:cxn modelId="{7F3BA719-60DA-4061-9D55-BD9B0938E71D}" type="presOf" srcId="{69CFED82-B72F-4456-A5A0-895600B11AEA}" destId="{C7723315-0BB6-4F31-B0AC-BB790760D230}" srcOrd="0" destOrd="0" presId="urn:microsoft.com/office/officeart/2008/layout/RadialCluster"/>
    <dgm:cxn modelId="{D407AB15-5875-4D7B-8148-7BB3A92179F0}" type="presOf" srcId="{08DBA1FE-2274-4D51-9A86-EF21FC0B7F8F}" destId="{43835E16-6EFD-4842-9320-CFD8E7AD3022}" srcOrd="0" destOrd="0" presId="urn:microsoft.com/office/officeart/2008/layout/RadialCluster"/>
    <dgm:cxn modelId="{E1C899DC-FF67-4B4C-87E3-0137AC820D61}" type="presOf" srcId="{2BAD628A-E069-4236-AB08-B3DDB309627A}" destId="{2707B524-4C5E-4A82-AC76-15BCBB54BC2E}" srcOrd="0" destOrd="0" presId="urn:microsoft.com/office/officeart/2008/layout/RadialCluster"/>
    <dgm:cxn modelId="{56804A14-A9ED-4F46-99D0-5187F85AFACB}" srcId="{CDD3446C-28B7-4D40-A9C1-BC1E58E2A940}" destId="{2BAD628A-E069-4236-AB08-B3DDB309627A}" srcOrd="1" destOrd="0" parTransId="{6C8C4188-482F-48B7-8293-DCEF855726BB}" sibTransId="{43E3185F-D262-4352-AD10-EA1EA5F89317}"/>
    <dgm:cxn modelId="{F238A63E-932A-4C19-896E-EE825BC64E5F}" type="presParOf" srcId="{A020D177-45E5-409E-8907-B0B6387A2144}" destId="{6F1F2FCC-DEF1-49B7-B39C-9B21E4B723F8}" srcOrd="0" destOrd="0" presId="urn:microsoft.com/office/officeart/2008/layout/RadialCluster"/>
    <dgm:cxn modelId="{96012DC5-B1DC-47EA-AD66-84B158BF012B}" type="presParOf" srcId="{6F1F2FCC-DEF1-49B7-B39C-9B21E4B723F8}" destId="{94122A98-CE4E-4C72-895F-F31B89692964}" srcOrd="0" destOrd="0" presId="urn:microsoft.com/office/officeart/2008/layout/RadialCluster"/>
    <dgm:cxn modelId="{C2EC8338-51AD-44A0-A07B-512F468E14DB}" type="presParOf" srcId="{6F1F2FCC-DEF1-49B7-B39C-9B21E4B723F8}" destId="{C7723315-0BB6-4F31-B0AC-BB790760D230}" srcOrd="1" destOrd="0" presId="urn:microsoft.com/office/officeart/2008/layout/RadialCluster"/>
    <dgm:cxn modelId="{E1C88693-B1B1-4710-9222-951380DBF812}" type="presParOf" srcId="{6F1F2FCC-DEF1-49B7-B39C-9B21E4B723F8}" destId="{43835E16-6EFD-4842-9320-CFD8E7AD3022}" srcOrd="2" destOrd="0" presId="urn:microsoft.com/office/officeart/2008/layout/RadialCluster"/>
    <dgm:cxn modelId="{EAE2348D-FA86-4660-AD71-A35C3F5DDC13}" type="presParOf" srcId="{6F1F2FCC-DEF1-49B7-B39C-9B21E4B723F8}" destId="{BFE46134-6828-480F-89D6-8ADD0A84796A}" srcOrd="3" destOrd="0" presId="urn:microsoft.com/office/officeart/2008/layout/RadialCluster"/>
    <dgm:cxn modelId="{44E3B525-160F-4159-8141-8D91E262CEEE}" type="presParOf" srcId="{6F1F2FCC-DEF1-49B7-B39C-9B21E4B723F8}" destId="{2707B524-4C5E-4A82-AC76-15BCBB54BC2E}" srcOrd="4" destOrd="0" presId="urn:microsoft.com/office/officeart/2008/layout/RadialCluster"/>
    <dgm:cxn modelId="{0DC6CD39-437A-4ECE-A6DB-ADDD4B673B58}" type="presParOf" srcId="{6F1F2FCC-DEF1-49B7-B39C-9B21E4B723F8}" destId="{C99D6E9F-E235-4FF3-8534-A62C03FF8C37}" srcOrd="5" destOrd="0" presId="urn:microsoft.com/office/officeart/2008/layout/RadialCluster"/>
    <dgm:cxn modelId="{EEB8CBAE-6068-4B9D-B4B1-5D9D75F49F70}" type="presParOf" srcId="{6F1F2FCC-DEF1-49B7-B39C-9B21E4B723F8}" destId="{55565F1A-3326-4566-973E-35C8999820E8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22A98-CE4E-4C72-895F-F31B89692964}">
      <dsp:nvSpPr>
        <dsp:cNvPr id="0" name=""/>
        <dsp:cNvSpPr/>
      </dsp:nvSpPr>
      <dsp:spPr>
        <a:xfrm>
          <a:off x="4603279" y="1744225"/>
          <a:ext cx="2703648" cy="2703648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err="1" smtClean="0"/>
            <a:t>P</a:t>
          </a:r>
          <a:r>
            <a:rPr lang="en-US" sz="3600" kern="1200" dirty="0" err="1" smtClean="0">
              <a:solidFill>
                <a:srgbClr val="0070C0"/>
              </a:solidFill>
            </a:rPr>
            <a:t>Pollution</a:t>
          </a:r>
          <a:endParaRPr lang="en-US" sz="3600" kern="1200" dirty="0">
            <a:solidFill>
              <a:srgbClr val="0070C0"/>
            </a:solidFill>
          </a:endParaRPr>
        </a:p>
      </dsp:txBody>
      <dsp:txXfrm>
        <a:off x="4735260" y="1876206"/>
        <a:ext cx="2439686" cy="2439686"/>
      </dsp:txXfrm>
    </dsp:sp>
    <dsp:sp modelId="{C7723315-0BB6-4F31-B0AC-BB790760D230}">
      <dsp:nvSpPr>
        <dsp:cNvPr id="0" name=""/>
        <dsp:cNvSpPr/>
      </dsp:nvSpPr>
      <dsp:spPr>
        <a:xfrm rot="5177385">
          <a:off x="5850534" y="1762265"/>
          <a:ext cx="3615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6155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835E16-6EFD-4842-9320-CFD8E7AD3022}">
      <dsp:nvSpPr>
        <dsp:cNvPr id="0" name=""/>
        <dsp:cNvSpPr/>
      </dsp:nvSpPr>
      <dsp:spPr>
        <a:xfrm>
          <a:off x="4341555" y="0"/>
          <a:ext cx="2941007" cy="1780306"/>
        </a:xfrm>
        <a:prstGeom prst="round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360" tIns="86360" rIns="86360" bIns="8636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solidFill>
                <a:srgbClr val="FF0000"/>
              </a:solidFill>
            </a:rPr>
            <a:t>Air Pollution</a:t>
          </a:r>
          <a:endParaRPr lang="en-US" sz="3400" kern="1200" dirty="0">
            <a:solidFill>
              <a:srgbClr val="FF0000"/>
            </a:solidFill>
          </a:endParaRPr>
        </a:p>
      </dsp:txBody>
      <dsp:txXfrm>
        <a:off x="4428462" y="86907"/>
        <a:ext cx="2767193" cy="1606492"/>
      </dsp:txXfrm>
    </dsp:sp>
    <dsp:sp modelId="{BFE46134-6828-480F-89D6-8ADD0A84796A}">
      <dsp:nvSpPr>
        <dsp:cNvPr id="0" name=""/>
        <dsp:cNvSpPr/>
      </dsp:nvSpPr>
      <dsp:spPr>
        <a:xfrm rot="2899189">
          <a:off x="7140294" y="4488899"/>
          <a:ext cx="10985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9856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07B524-4C5E-4A82-AC76-15BCBB54BC2E}">
      <dsp:nvSpPr>
        <dsp:cNvPr id="0" name=""/>
        <dsp:cNvSpPr/>
      </dsp:nvSpPr>
      <dsp:spPr>
        <a:xfrm>
          <a:off x="6610722" y="4529923"/>
          <a:ext cx="3351951" cy="2369750"/>
        </a:xfrm>
        <a:prstGeom prst="round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360" tIns="86360" rIns="86360" bIns="8636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solidFill>
                <a:srgbClr val="FFFF00"/>
              </a:solidFill>
            </a:rPr>
            <a:t>Soil Pollution</a:t>
          </a:r>
          <a:endParaRPr lang="en-US" sz="3400" kern="1200" dirty="0">
            <a:solidFill>
              <a:srgbClr val="FFFF00"/>
            </a:solidFill>
          </a:endParaRPr>
        </a:p>
      </dsp:txBody>
      <dsp:txXfrm>
        <a:off x="6726404" y="4645605"/>
        <a:ext cx="3120587" cy="2138386"/>
      </dsp:txXfrm>
    </dsp:sp>
    <dsp:sp modelId="{C99D6E9F-E235-4FF3-8534-A62C03FF8C37}">
      <dsp:nvSpPr>
        <dsp:cNvPr id="0" name=""/>
        <dsp:cNvSpPr/>
      </dsp:nvSpPr>
      <dsp:spPr>
        <a:xfrm rot="18621017">
          <a:off x="4805344" y="4445091"/>
          <a:ext cx="730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30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565F1A-3326-4566-973E-35C8999820E8}">
      <dsp:nvSpPr>
        <dsp:cNvPr id="0" name=""/>
        <dsp:cNvSpPr/>
      </dsp:nvSpPr>
      <dsp:spPr>
        <a:xfrm>
          <a:off x="2317192" y="4442307"/>
          <a:ext cx="2972218" cy="2373101"/>
        </a:xfrm>
        <a:prstGeom prst="round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solidFill>
                <a:srgbClr val="7030A0"/>
              </a:solidFill>
            </a:rPr>
            <a:t>Water Pollution</a:t>
          </a:r>
          <a:endParaRPr lang="en-US" sz="3600" kern="1200" dirty="0">
            <a:solidFill>
              <a:srgbClr val="7030A0"/>
            </a:solidFill>
          </a:endParaRPr>
        </a:p>
      </dsp:txBody>
      <dsp:txXfrm>
        <a:off x="2433037" y="4558152"/>
        <a:ext cx="2740528" cy="21414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9DC-B329-4F6E-8AF1-514B3CE1D52C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C8A9-6EDE-43A3-B291-7CB1454A6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78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9DC-B329-4F6E-8AF1-514B3CE1D52C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C8A9-6EDE-43A3-B291-7CB1454A6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29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9DC-B329-4F6E-8AF1-514B3CE1D52C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C8A9-6EDE-43A3-B291-7CB1454A6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398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9DC-B329-4F6E-8AF1-514B3CE1D52C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C8A9-6EDE-43A3-B291-7CB1454A6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629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9DC-B329-4F6E-8AF1-514B3CE1D52C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C8A9-6EDE-43A3-B291-7CB1454A6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125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9DC-B329-4F6E-8AF1-514B3CE1D52C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C8A9-6EDE-43A3-B291-7CB1454A6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23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9DC-B329-4F6E-8AF1-514B3CE1D52C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C8A9-6EDE-43A3-B291-7CB1454A6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19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9DC-B329-4F6E-8AF1-514B3CE1D52C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C8A9-6EDE-43A3-B291-7CB1454A6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704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9DC-B329-4F6E-8AF1-514B3CE1D52C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C8A9-6EDE-43A3-B291-7CB1454A6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793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9DC-B329-4F6E-8AF1-514B3CE1D52C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C8A9-6EDE-43A3-B291-7CB1454A6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573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9DC-B329-4F6E-8AF1-514B3CE1D52C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C8A9-6EDE-43A3-B291-7CB1454A6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82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DA9DC-B329-4F6E-8AF1-514B3CE1D52C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0C8A9-6EDE-43A3-B291-7CB1454A6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88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4905" y="183658"/>
            <a:ext cx="9144000" cy="2387600"/>
          </a:xfrm>
        </p:spPr>
        <p:txBody>
          <a:bodyPr/>
          <a:lstStyle/>
          <a:p>
            <a:r>
              <a:rPr lang="en-US" sz="5400" dirty="0" smtClean="0">
                <a:solidFill>
                  <a:srgbClr val="0070C0"/>
                </a:solidFill>
              </a:rPr>
              <a:t>Look at the pictures and say about these.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4952" y="2571259"/>
            <a:ext cx="11443465" cy="428674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27" y="3231931"/>
            <a:ext cx="2694914" cy="344371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6259" y="3231931"/>
            <a:ext cx="2869160" cy="338958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4097" y="3231931"/>
            <a:ext cx="2914320" cy="349785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34" y="3231931"/>
            <a:ext cx="2619375" cy="3443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055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15710" y="441434"/>
            <a:ext cx="4887311" cy="11035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Learning outcomes: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24759" y="2254469"/>
            <a:ext cx="10641724" cy="46035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After we have studied the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</a:rPr>
              <a:t>lesson,we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will be able to:</a:t>
            </a:r>
          </a:p>
          <a:p>
            <a:pPr algn="ctr"/>
            <a:endParaRPr lang="en-US" sz="2800" dirty="0" smtClean="0"/>
          </a:p>
          <a:p>
            <a:pPr algn="ctr"/>
            <a:endParaRPr lang="en-US" sz="2800" dirty="0"/>
          </a:p>
          <a:p>
            <a:r>
              <a:rPr lang="en-US" sz="2800" dirty="0" smtClean="0">
                <a:solidFill>
                  <a:srgbClr val="7030A0"/>
                </a:solidFill>
              </a:rPr>
              <a:t>* Know about the major sources of environmental pollution.</a:t>
            </a:r>
          </a:p>
          <a:p>
            <a:r>
              <a:rPr lang="en-US" sz="2800" dirty="0" smtClean="0">
                <a:solidFill>
                  <a:srgbClr val="7030A0"/>
                </a:solidFill>
              </a:rPr>
              <a:t>* Know about the bad effects of environmental pollution.</a:t>
            </a:r>
          </a:p>
          <a:p>
            <a:r>
              <a:rPr lang="en-US" sz="2800" dirty="0" smtClean="0">
                <a:solidFill>
                  <a:srgbClr val="7030A0"/>
                </a:solidFill>
              </a:rPr>
              <a:t>*Know about the ways of reducing various pollution.</a:t>
            </a:r>
          </a:p>
          <a:p>
            <a:r>
              <a:rPr lang="en-US" sz="2800" dirty="0" smtClean="0">
                <a:solidFill>
                  <a:srgbClr val="7030A0"/>
                </a:solidFill>
              </a:rPr>
              <a:t>* ask and answer the questions.</a:t>
            </a:r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57198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885898826"/>
              </p:ext>
            </p:extLst>
          </p:nvPr>
        </p:nvGraphicFramePr>
        <p:xfrm>
          <a:off x="0" y="719665"/>
          <a:ext cx="11996057" cy="9012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ight Arrow 4"/>
          <p:cNvSpPr/>
          <p:nvPr/>
        </p:nvSpPr>
        <p:spPr>
          <a:xfrm rot="2089539">
            <a:off x="7229497" y="999069"/>
            <a:ext cx="1417753" cy="1045029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708147" y="1877929"/>
            <a:ext cx="2548432" cy="12751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chemeClr val="accent6">
                    <a:lumMod val="75000"/>
                  </a:schemeClr>
                </a:solidFill>
              </a:rPr>
              <a:t>Dust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Left Arrow 6"/>
          <p:cNvSpPr/>
          <p:nvPr/>
        </p:nvSpPr>
        <p:spPr>
          <a:xfrm rot="19763472">
            <a:off x="2916671" y="994357"/>
            <a:ext cx="1442116" cy="870059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36297" y="1085965"/>
            <a:ext cx="1915886" cy="14388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Smoke from brickfields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3" name="Left Arrow 2"/>
          <p:cNvSpPr/>
          <p:nvPr/>
        </p:nvSpPr>
        <p:spPr>
          <a:xfrm rot="19394911">
            <a:off x="2985777" y="2445237"/>
            <a:ext cx="1568336" cy="693578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34335" y="2922958"/>
            <a:ext cx="2301766" cy="13243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Toxic smoke from Industrial plants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 rot="20094193">
            <a:off x="8601801" y="4778580"/>
            <a:ext cx="842993" cy="41297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490841" y="3878317"/>
            <a:ext cx="1907628" cy="9774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7030A0"/>
                </a:solidFill>
              </a:rPr>
              <a:t>Use of polythin </a:t>
            </a:r>
            <a:r>
              <a:rPr lang="en-US" smtClean="0">
                <a:solidFill>
                  <a:srgbClr val="7030A0"/>
                </a:solidFill>
              </a:rPr>
              <a:t>shopping bags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9995338" y="5975131"/>
            <a:ext cx="646386" cy="63062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704786" y="5344510"/>
            <a:ext cx="1487214" cy="151349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Over use of pesticides &amp; fertilizers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3" name="Left Arrow 12"/>
          <p:cNvSpPr/>
          <p:nvPr/>
        </p:nvSpPr>
        <p:spPr>
          <a:xfrm>
            <a:off x="1788517" y="5100144"/>
            <a:ext cx="583324" cy="488731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" y="4645399"/>
            <a:ext cx="1765738" cy="10459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Throwing wastes into water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5" name="Left Arrow 14"/>
          <p:cNvSpPr/>
          <p:nvPr/>
        </p:nvSpPr>
        <p:spPr>
          <a:xfrm>
            <a:off x="1765739" y="6101255"/>
            <a:ext cx="606102" cy="646386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" y="5975131"/>
            <a:ext cx="1765738" cy="88286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Using chemicals  into  water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73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70690" y="346841"/>
            <a:ext cx="9207062" cy="49030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859370"/>
              </p:ext>
            </p:extLst>
          </p:nvPr>
        </p:nvGraphicFramePr>
        <p:xfrm>
          <a:off x="2032000" y="719660"/>
          <a:ext cx="9659256" cy="53537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9628"/>
                <a:gridCol w="4829628"/>
              </a:tblGrid>
              <a:tr h="1566340"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solidFill>
                            <a:srgbClr val="FFFF00"/>
                          </a:solidFill>
                        </a:rPr>
                        <a:t>     Single</a:t>
                      </a:r>
                      <a:r>
                        <a:rPr lang="en-US" sz="4000" baseline="0" dirty="0" smtClean="0">
                          <a:solidFill>
                            <a:srgbClr val="FFFF00"/>
                          </a:solidFill>
                        </a:rPr>
                        <a:t> works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800" dirty="0" smtClean="0">
                          <a:solidFill>
                            <a:srgbClr val="FFC000"/>
                          </a:solidFill>
                        </a:rPr>
                        <a:t>    Group</a:t>
                      </a:r>
                      <a:r>
                        <a:rPr lang="en-US" sz="4800" baseline="0" dirty="0" smtClean="0">
                          <a:solidFill>
                            <a:srgbClr val="FFC000"/>
                          </a:solidFill>
                        </a:rPr>
                        <a:t> works</a:t>
                      </a:r>
                      <a:endParaRPr lang="en-US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</a:tr>
              <a:tr h="1893713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3600" dirty="0" smtClean="0">
                          <a:solidFill>
                            <a:srgbClr val="00B0F0"/>
                          </a:solidFill>
                        </a:rPr>
                        <a:t>Write</a:t>
                      </a:r>
                      <a:r>
                        <a:rPr lang="en-US" sz="3600" baseline="0" dirty="0" smtClean="0">
                          <a:solidFill>
                            <a:srgbClr val="00B0F0"/>
                          </a:solidFill>
                        </a:rPr>
                        <a:t> three major types of environmental pollution.</a:t>
                      </a:r>
                      <a:endParaRPr lang="en-US" sz="36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7030A0"/>
                          </a:solidFill>
                        </a:rPr>
                        <a:t>* Write the dangers of              environmental pollution.</a:t>
                      </a:r>
                      <a:endParaRPr 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893713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3600" dirty="0" smtClean="0">
                          <a:solidFill>
                            <a:srgbClr val="00B0F0"/>
                          </a:solidFill>
                        </a:rPr>
                        <a:t>* Main causes of air                            pollution</a:t>
                      </a:r>
                      <a:endParaRPr lang="en-US" sz="36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7030A0"/>
                          </a:solidFill>
                        </a:rPr>
                        <a:t>* Two</a:t>
                      </a:r>
                      <a:r>
                        <a:rPr lang="en-US" sz="3600" baseline="0" dirty="0" smtClean="0">
                          <a:solidFill>
                            <a:srgbClr val="7030A0"/>
                          </a:solidFill>
                        </a:rPr>
                        <a:t> causes of water pollution</a:t>
                      </a:r>
                      <a:endParaRPr 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63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373821" y="0"/>
            <a:ext cx="5896303" cy="12770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 smtClean="0">
                <a:solidFill>
                  <a:srgbClr val="FF0000"/>
                </a:solidFill>
              </a:rPr>
              <a:t>Evaluation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6842" y="1434662"/>
            <a:ext cx="11650717" cy="54233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508881"/>
              </p:ext>
            </p:extLst>
          </p:nvPr>
        </p:nvGraphicFramePr>
        <p:xfrm>
          <a:off x="993225" y="2538245"/>
          <a:ext cx="10231822" cy="3026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5065"/>
                <a:gridCol w="5596757"/>
              </a:tblGrid>
              <a:tr h="756748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  </a:t>
                      </a:r>
                      <a:r>
                        <a:rPr lang="en-US" sz="3600" b="0" dirty="0" smtClean="0">
                          <a:solidFill>
                            <a:srgbClr val="FFFF00"/>
                          </a:solidFill>
                        </a:rPr>
                        <a:t>Question</a:t>
                      </a:r>
                      <a:endParaRPr lang="en-US" b="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       </a:t>
                      </a:r>
                      <a:r>
                        <a:rPr lang="en-US" sz="36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Answer</a:t>
                      </a:r>
                      <a:endParaRPr lang="en-US" b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56745">
                <a:tc>
                  <a:txBody>
                    <a:bodyPr/>
                    <a:lstStyle/>
                    <a:p>
                      <a:r>
                        <a:rPr lang="en-US" dirty="0" smtClean="0"/>
                        <a:t>* Ways of reducing air pollution?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56745">
                <a:tc>
                  <a:txBody>
                    <a:bodyPr/>
                    <a:lstStyle/>
                    <a:p>
                      <a:r>
                        <a:rPr lang="en-US" dirty="0" smtClean="0"/>
                        <a:t>* Ways</a:t>
                      </a:r>
                      <a:r>
                        <a:rPr lang="en-US" baseline="0" dirty="0" smtClean="0"/>
                        <a:t> of minimizing water pollution?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56745">
                <a:tc>
                  <a:txBody>
                    <a:bodyPr/>
                    <a:lstStyle/>
                    <a:p>
                      <a:r>
                        <a:rPr lang="en-US" dirty="0" smtClean="0"/>
                        <a:t>* Process of decreasing soil pollution?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788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73086" y="1056290"/>
            <a:ext cx="9818914" cy="55952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579915" y="3026979"/>
            <a:ext cx="8314057" cy="12770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Write a paragraph on environmental pollution.</a:t>
            </a:r>
            <a:endParaRPr lang="en-US" sz="1100" b="1" dirty="0">
              <a:solidFill>
                <a:srgbClr val="FF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615168" y="1166649"/>
            <a:ext cx="4855779" cy="14977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rgbClr val="FFFF00"/>
                </a:solidFill>
              </a:rPr>
              <a:t>Home work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004441" y="4808483"/>
            <a:ext cx="6495393" cy="16711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7030A0"/>
                </a:solidFill>
              </a:rPr>
              <a:t>Thanks to all my beloved students.</a:t>
            </a:r>
          </a:p>
          <a:p>
            <a:pPr algn="ctr"/>
            <a:r>
              <a:rPr lang="en-US" sz="3200" b="1">
                <a:solidFill>
                  <a:srgbClr val="FF0000"/>
                </a:solidFill>
              </a:rPr>
              <a:t>Md. Haris Rahman</a:t>
            </a:r>
          </a:p>
          <a:p>
            <a:pPr algn="ctr"/>
            <a:r>
              <a:rPr lang="en-US">
                <a:solidFill>
                  <a:srgbClr val="0070C0"/>
                </a:solidFill>
              </a:rPr>
              <a:t>Assistant Teacher (English)</a:t>
            </a:r>
          </a:p>
          <a:p>
            <a:pPr algn="ctr"/>
            <a:r>
              <a:rPr lang="en-US">
                <a:solidFill>
                  <a:srgbClr val="002060"/>
                </a:solidFill>
              </a:rPr>
              <a:t>Lamkain Wahedia Dakhil Madrasha</a:t>
            </a:r>
          </a:p>
          <a:p>
            <a:pPr algn="ctr"/>
            <a:r>
              <a:rPr lang="en-US">
                <a:solidFill>
                  <a:srgbClr val="C00000"/>
                </a:solidFill>
              </a:rPr>
              <a:t>Gafforgaon,Mymensing.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09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187</Words>
  <Application>Microsoft Office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Look at the pictures and say about these.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Look at the picture </dc:title>
  <dc:creator>asd</dc:creator>
  <cp:lastModifiedBy>asd</cp:lastModifiedBy>
  <cp:revision>38</cp:revision>
  <dcterms:created xsi:type="dcterms:W3CDTF">2019-10-24T04:14:28Z</dcterms:created>
  <dcterms:modified xsi:type="dcterms:W3CDTF">2019-10-28T03:37:43Z</dcterms:modified>
</cp:coreProperties>
</file>