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7" r:id="rId4"/>
    <p:sldId id="262" r:id="rId5"/>
    <p:sldId id="284" r:id="rId6"/>
    <p:sldId id="263" r:id="rId7"/>
    <p:sldId id="268" r:id="rId8"/>
    <p:sldId id="266" r:id="rId9"/>
    <p:sldId id="267" r:id="rId10"/>
    <p:sldId id="271" r:id="rId11"/>
    <p:sldId id="259" r:id="rId12"/>
    <p:sldId id="260" r:id="rId13"/>
    <p:sldId id="278" r:id="rId14"/>
    <p:sldId id="258" r:id="rId15"/>
    <p:sldId id="261" r:id="rId16"/>
    <p:sldId id="270" r:id="rId17"/>
    <p:sldId id="273" r:id="rId18"/>
    <p:sldId id="281" r:id="rId19"/>
    <p:sldId id="272" r:id="rId20"/>
    <p:sldId id="265" r:id="rId21"/>
    <p:sldId id="275" r:id="rId22"/>
    <p:sldId id="276" r:id="rId23"/>
    <p:sldId id="274" r:id="rId24"/>
    <p:sldId id="277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5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5BC3-2689-435A-A447-0A92F95F576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1D86-BD47-40B1-BDC6-D243D036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1D86-BD47-40B1-BDC6-D243D0369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1D86-BD47-40B1-BDC6-D243D0369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133350" ty="952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51645"/>
            <a:ext cx="6061275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200000" lon="1200000" rev="0"/>
              </a:camera>
              <a:lightRig rig="glow" dir="t">
                <a:rot lat="0" lon="0" rev="1200000"/>
              </a:lightRig>
            </a:scene3d>
            <a:sp3d extrusionH="254000" contourW="69850" prstMaterial="powder">
              <a:bevelT w="254000" h="254000" prst="convex"/>
              <a:bevelB w="254000" h="254000" prst="angle"/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r>
              <a:rPr lang="en-US" sz="19900" b="1" dirty="0" err="1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>
                  <a:alpha val="3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315200" cy="662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9"/>
            <a:ext cx="9144000" cy="687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0 L 0.28524 0.32222 " pathEditMode="relative" rAng="0" ptsTypes="AA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6111"/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7" y="3644231"/>
            <a:ext cx="4038600" cy="302895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578" y="597243"/>
            <a:ext cx="85940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রোধঃ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নিম্নবিভব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অণু-পরমাণুর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সংঘর্ষে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বিঘ্নিত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বাধাদানের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7731" y="5903740"/>
            <a:ext cx="95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647" y="256674"/>
            <a:ext cx="77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প্রবাহ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বিভব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পার্থক্যের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সম্পর্কঃ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ও’মের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o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2455" y="903003"/>
            <a:ext cx="3956885" cy="49665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5869554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সাইমম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ও’ম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(১৭৮৩ - ১৮৫৪)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824" y="850496"/>
            <a:ext cx="494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90" y="3248805"/>
            <a:ext cx="4808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 = 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A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8693" y="4602227"/>
                <a:ext cx="1614545" cy="1563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 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 V</a:t>
                </a:r>
              </a:p>
              <a:p>
                <a:r>
                  <a:rPr lang="en-US" sz="28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বা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, I =GV</a:t>
                </a:r>
              </a:p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 I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93" y="4602227"/>
                <a:ext cx="1614545" cy="1563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37474" y="4962022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 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ebdings"/>
              </a:rPr>
              <a:t>পরিবাহিতা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ebdings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ebdings"/>
              </a:rPr>
              <a:t>।)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824" y="614655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R-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8693" y="2260147"/>
            <a:ext cx="4325755" cy="1056620"/>
            <a:chOff x="258693" y="2260147"/>
            <a:chExt cx="4325755" cy="1056620"/>
          </a:xfrm>
        </p:grpSpPr>
        <p:sp>
          <p:nvSpPr>
            <p:cNvPr id="8" name="TextBox 7"/>
            <p:cNvSpPr txBox="1"/>
            <p:nvPr/>
          </p:nvSpPr>
          <p:spPr>
            <a:xfrm>
              <a:off x="384620" y="279354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0934" y="279354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693" y="2260147"/>
              <a:ext cx="557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8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2334" y="2260147"/>
              <a:ext cx="583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62545" y="2793344"/>
              <a:ext cx="2053603" cy="3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84620" y="2796644"/>
              <a:ext cx="22007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98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Sheet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88886"/>
            <a:ext cx="4931386" cy="492014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614863" y="5129463"/>
            <a:ext cx="3429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6200000">
            <a:off x="901157" y="3434222"/>
            <a:ext cx="3429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04474" y="381000"/>
            <a:ext cx="5944256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B05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124200"/>
            <a:ext cx="312906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257800"/>
            <a:ext cx="492443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14862" y="1929063"/>
            <a:ext cx="3304675" cy="3200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43863" y="4811524"/>
            <a:ext cx="495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375820" y="1088886"/>
            <a:ext cx="481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275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01298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00" y="2209800"/>
            <a:ext cx="4572000" cy="0"/>
            <a:chOff x="2971800" y="2261286"/>
            <a:chExt cx="396240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81600" y="2261286"/>
              <a:ext cx="1752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971800" y="2261286"/>
              <a:ext cx="2286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504861" y="2125361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2147" y="2128282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</a:t>
            </a:r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04861" y="1663696"/>
                <a:ext cx="11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400" b="1" dirty="0" smtClean="0"/>
                  <a:t>= 9V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61" y="1663696"/>
                <a:ext cx="110793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648" t="-10526" r="-131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9400" y="1666617"/>
                <a:ext cx="11207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400" b="1" dirty="0" smtClean="0"/>
                  <a:t>= 3V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666617"/>
                <a:ext cx="11207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39" t="-10526" r="-136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9600" y="2945266"/>
            <a:ext cx="814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পরিবাহীটির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cs typeface="NikoshBAN" pitchFamily="2" charset="0"/>
              </a:rPr>
              <a:t>5</a:t>
            </a:r>
            <a:r>
              <a:rPr lang="en-US" sz="2400" b="1" dirty="0" smtClean="0">
                <a:latin typeface="NikoshBAN"/>
                <a:cs typeface="NikoshBAN"/>
              </a:rPr>
              <a:t>™ </a:t>
            </a:r>
            <a:r>
              <a:rPr lang="en-US" sz="2400" b="1" dirty="0" err="1" smtClean="0">
                <a:latin typeface="NikoshBAN"/>
                <a:cs typeface="NikoshBAN"/>
              </a:rPr>
              <a:t>হলে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এর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মধ্য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দিয়ে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কী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পরিমান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তড়ি</a:t>
            </a:r>
            <a:r>
              <a:rPr lang="en-US" sz="2400" b="1" dirty="0" smtClean="0">
                <a:latin typeface="NikoshBAN"/>
                <a:cs typeface="NikoshBAN"/>
              </a:rPr>
              <a:t>ৎ </a:t>
            </a:r>
            <a:r>
              <a:rPr lang="en-US" sz="2400" b="1" dirty="0" err="1" smtClean="0">
                <a:latin typeface="NikoshBAN"/>
                <a:cs typeface="NikoshBAN"/>
              </a:rPr>
              <a:t>প্রবাহ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পাওয়া</a:t>
            </a:r>
            <a:r>
              <a:rPr lang="en-US" sz="2400" b="1" dirty="0" smtClean="0">
                <a:latin typeface="NikoshBAN"/>
                <a:cs typeface="NikoshBAN"/>
              </a:rPr>
              <a:t> </a:t>
            </a:r>
            <a:r>
              <a:rPr lang="en-US" sz="2400" b="1" dirty="0" err="1" smtClean="0">
                <a:latin typeface="NikoshBAN"/>
                <a:cs typeface="NikoshBAN"/>
              </a:rPr>
              <a:t>যাবে</a:t>
            </a:r>
            <a:r>
              <a:rPr lang="en-US" sz="2400" b="1" dirty="0" smtClean="0">
                <a:latin typeface="NikoshBAN"/>
                <a:cs typeface="NikoshBAN"/>
              </a:rPr>
              <a:t>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3390163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90041" y="3936572"/>
            <a:ext cx="6709038" cy="2248116"/>
            <a:chOff x="390041" y="3936572"/>
            <a:chExt cx="6709038" cy="2248116"/>
          </a:xfrm>
        </p:grpSpPr>
        <p:grpSp>
          <p:nvGrpSpPr>
            <p:cNvPr id="25" name="Group 24"/>
            <p:cNvGrpSpPr/>
            <p:nvPr/>
          </p:nvGrpSpPr>
          <p:grpSpPr>
            <a:xfrm>
              <a:off x="390041" y="3936572"/>
              <a:ext cx="6066084" cy="2248116"/>
              <a:chOff x="390041" y="3936572"/>
              <a:chExt cx="6066084" cy="224811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90041" y="3936572"/>
                <a:ext cx="6066084" cy="2248116"/>
                <a:chOff x="781228" y="3831646"/>
                <a:chExt cx="6066084" cy="224811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781228" y="3831646"/>
                  <a:ext cx="6066084" cy="2248116"/>
                  <a:chOff x="781228" y="3831646"/>
                  <a:chExt cx="6066084" cy="224811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781228" y="3831646"/>
                        <a:ext cx="6066084" cy="22481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দেওয়া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আছে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, </a:t>
                        </a:r>
                        <a:r>
                          <a:rPr lang="en-US" sz="2000" b="1" dirty="0" smtClean="0">
                            <a:latin typeface="+mj-lt"/>
                            <a:cs typeface="NikoshBAN" pitchFamily="2" charset="0"/>
                          </a:rPr>
                          <a:t>A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বিন্দুর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বিভব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= </a:t>
                        </a:r>
                        <a:r>
                          <a:rPr lang="en-US" sz="2000" b="1" dirty="0" smtClean="0">
                            <a:cs typeface="NikoshBAN" pitchFamily="2" charset="0"/>
                          </a:rPr>
                          <a:t>9V                      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আমরা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জানি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,</a:t>
                        </a:r>
                        <a:endParaRPr lang="en-US" sz="2000" b="1" dirty="0" smtClean="0">
                          <a:cs typeface="NikoshBAN" pitchFamily="2" charset="0"/>
                        </a:endParaRPr>
                      </a:p>
                      <a:p>
                        <a:r>
                          <a:rPr lang="en-US" sz="2000" b="1" dirty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         B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বিন্দুর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বিভব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= </a:t>
                        </a:r>
                        <a:r>
                          <a:rPr lang="en-US" sz="2000" b="1" dirty="0" smtClean="0">
                            <a:cs typeface="NikoshBAN" pitchFamily="2" charset="0"/>
                          </a:rPr>
                          <a:t>3V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                             I=</a:t>
                        </a:r>
                      </a:p>
                      <a:p>
                        <a14:m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∴</m:t>
                            </m:r>
                          </m:oMath>
                        </a14:m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বিন্দুদ্বয়ের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মধ্যে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বিভব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পার্থক্য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V=     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∑</a:t>
                        </a:r>
                      </a:p>
                      <a:p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                                           = (</a:t>
                        </a:r>
                        <a:r>
                          <a:rPr lang="en-US" sz="2000" b="1" dirty="0" smtClean="0">
                            <a:cs typeface="NikoshBAN"/>
                          </a:rPr>
                          <a:t>9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∑</a:t>
                        </a:r>
                        <a:r>
                          <a:rPr lang="en-US" sz="2000" b="1" dirty="0" smtClean="0">
                            <a:cs typeface="NikoshBAN"/>
                          </a:rPr>
                          <a:t>3)V</a:t>
                        </a:r>
                      </a:p>
                      <a:p>
                        <a:r>
                          <a:rPr lang="en-US" sz="2000" b="1" dirty="0">
                            <a:latin typeface="NikoshBAN"/>
                            <a:cs typeface="NikoshBAN"/>
                          </a:rPr>
                          <a:t> 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                                          = </a:t>
                        </a:r>
                        <a:r>
                          <a:rPr lang="en-US" sz="2000" b="1" dirty="0" smtClean="0">
                            <a:cs typeface="NikoshBAN"/>
                          </a:rPr>
                          <a:t>6V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                                         </a:t>
                        </a:r>
                        <a:endParaRPr lang="en-US" sz="2000" b="1" dirty="0" smtClean="0">
                          <a:latin typeface="NikoshBAN" pitchFamily="2" charset="0"/>
                          <a:cs typeface="NikoshBAN" pitchFamily="2" charset="0"/>
                        </a:endParaRPr>
                      </a:p>
                      <a:p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        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পরিবাহকের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রোধ,</a:t>
                        </a:r>
                        <a:r>
                          <a:rPr lang="en-US" sz="2000" b="1" dirty="0" err="1" smtClean="0">
                            <a:cs typeface="NikoshBAN" pitchFamily="2" charset="0"/>
                          </a:rPr>
                          <a:t>R</a:t>
                        </a:r>
                        <a:r>
                          <a:rPr lang="en-US" sz="2000" b="1" dirty="0" smtClean="0">
                            <a:cs typeface="NikoshBAN" pitchFamily="2" charset="0"/>
                          </a:rPr>
                          <a:t> = 5</a:t>
                        </a:r>
                        <a:r>
                          <a:rPr lang="en-US" sz="2000" b="1" dirty="0">
                            <a:latin typeface="NikoshBAN"/>
                            <a:cs typeface="NikoshBAN"/>
                          </a:rPr>
                          <a:t> 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™</a:t>
                        </a:r>
                      </a:p>
                      <a:p>
                        <a:r>
                          <a:rPr lang="en-US" sz="2000" b="1" dirty="0">
                            <a:latin typeface="NikoshBAN"/>
                            <a:cs typeface="NikoshBAN"/>
                          </a:rPr>
                          <a:t> 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                    </a:t>
                        </a:r>
                        <a:r>
                          <a:rPr lang="en-US" sz="2000" b="1" dirty="0" err="1" smtClean="0">
                            <a:latin typeface="NikoshBAN"/>
                            <a:cs typeface="NikoshBAN"/>
                          </a:rPr>
                          <a:t>তড়িৎপ্রবাহ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, I = ?</a:t>
                        </a:r>
                        <a:endParaRPr lang="en-US" sz="2000" b="1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1228" y="3831646"/>
                        <a:ext cx="6066084" cy="2248116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l="-1106" t="-1897" r="-1206" b="-379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134387" y="3871555"/>
                        <a:ext cx="508409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34387" y="3871555"/>
                        <a:ext cx="508409" cy="36933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t="-8197" r="-15663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3134387" y="4174880"/>
                      <a:ext cx="51802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Rectangle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34387" y="4174880"/>
                      <a:ext cx="518026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r="-15294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273983" y="4583221"/>
                    <a:ext cx="47211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3983" y="4583221"/>
                    <a:ext cx="472116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5455" r="-10256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3825988" y="4570517"/>
                    <a:ext cx="48173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5988" y="4570517"/>
                    <a:ext cx="481734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5455" r="-10127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Connector 26"/>
            <p:cNvCxnSpPr/>
            <p:nvPr/>
          </p:nvCxnSpPr>
          <p:spPr>
            <a:xfrm>
              <a:off x="6304084" y="4464472"/>
              <a:ext cx="630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56125" y="4095320"/>
              <a:ext cx="336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V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64932" y="4464472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7735" y="490907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</a:t>
              </a:r>
              <a:endParaRPr lang="en-US" sz="2400" b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304084" y="5109085"/>
              <a:ext cx="630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456125" y="47399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4932" y="510908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65530" y="538117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4890" y="5411951"/>
              <a:ext cx="784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1.2 A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7" y="1600200"/>
            <a:ext cx="4257556" cy="3689882"/>
          </a:xfrm>
          <a:prstGeom prst="rect">
            <a:avLst/>
          </a:prstGeom>
        </p:spPr>
      </p:pic>
      <p:pic>
        <p:nvPicPr>
          <p:cNvPr id="3" name="Picture 2" descr="Tab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33" y="1600200"/>
            <a:ext cx="4289093" cy="3027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080" y="304800"/>
            <a:ext cx="661912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বর্তনীতে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ব্যবহৃত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উপকরণের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প্রতীক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196" y="2125290"/>
            <a:ext cx="762000" cy="7560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92437" y="2125290"/>
            <a:ext cx="762000" cy="754064"/>
            <a:chOff x="4191000" y="3051968"/>
            <a:chExt cx="762000" cy="754064"/>
          </a:xfrm>
        </p:grpSpPr>
        <p:pic>
          <p:nvPicPr>
            <p:cNvPr id="8" name="Picture 7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00283"/>
            <a:ext cx="1188720" cy="1865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880186"/>
            <a:ext cx="2133600" cy="184356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914400" y="1120238"/>
            <a:ext cx="6909954" cy="3859022"/>
            <a:chOff x="304800" y="789178"/>
            <a:chExt cx="6909954" cy="385902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828800" y="4648200"/>
              <a:ext cx="53859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304800" y="789178"/>
              <a:ext cx="609600" cy="917383"/>
              <a:chOff x="304800" y="789178"/>
              <a:chExt cx="609600" cy="91738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04800" y="789178"/>
                <a:ext cx="609600" cy="91738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86295" y="1155889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609600" y="1293049"/>
              <a:ext cx="1219200" cy="3355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3455" y="1268652"/>
              <a:ext cx="928255" cy="916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51710" y="2191073"/>
              <a:ext cx="1572490" cy="193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14600" y="1962033"/>
              <a:ext cx="5682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1430209"/>
              <a:ext cx="0" cy="5318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14600" y="1421801"/>
              <a:ext cx="1676400" cy="8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0" y="1449444"/>
              <a:ext cx="0" cy="7802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191000" y="2200758"/>
              <a:ext cx="1295400" cy="28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943600" y="2212807"/>
              <a:ext cx="1271154" cy="24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14754" y="2210444"/>
              <a:ext cx="0" cy="24377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2413670" y="339712"/>
            <a:ext cx="2467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903" y="3301683"/>
            <a:ext cx="57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পথকে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581" y="5257800"/>
            <a:ext cx="795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1699" y="230431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বর্তনীঃ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988" y="614065"/>
            <a:ext cx="893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তড়িৎযন্ত্র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উপকরণসমূহ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দ্বিতীয়টিরঅন্য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এরূপে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অনুক্রম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86364" y="4216283"/>
            <a:ext cx="193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84198" y="1880899"/>
            <a:ext cx="3291840" cy="2450099"/>
            <a:chOff x="1137098" y="1891349"/>
            <a:chExt cx="3474720" cy="2450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253494" y="3292221"/>
              <a:ext cx="0" cy="6426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137098" y="3035173"/>
              <a:ext cx="271998" cy="257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</a:t>
              </a:r>
              <a:endParaRPr lang="en-US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53494" y="3934841"/>
              <a:ext cx="12276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17162" y="3677793"/>
              <a:ext cx="0" cy="4284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17162" y="3934841"/>
              <a:ext cx="815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81163" y="3763475"/>
              <a:ext cx="0" cy="257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795823" y="3930209"/>
              <a:ext cx="815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433158" y="3763475"/>
              <a:ext cx="362665" cy="171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273097" y="2580128"/>
              <a:ext cx="0" cy="455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0" idx="45"/>
            </p:cNvCxnSpPr>
            <p:nvPr/>
          </p:nvCxnSpPr>
          <p:spPr>
            <a:xfrm flipV="1">
              <a:off x="4611818" y="2593006"/>
              <a:ext cx="0" cy="1341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1281674" y="2398483"/>
              <a:ext cx="3330144" cy="209434"/>
            </a:xfrm>
            <a:custGeom>
              <a:avLst/>
              <a:gdLst>
                <a:gd name="connsiteX0" fmla="*/ 0 w 5202195"/>
                <a:gd name="connsiteY0" fmla="*/ 345990 h 372511"/>
                <a:gd name="connsiteX1" fmla="*/ 321276 w 5202195"/>
                <a:gd name="connsiteY1" fmla="*/ 321276 h 372511"/>
                <a:gd name="connsiteX2" fmla="*/ 370703 w 5202195"/>
                <a:gd name="connsiteY2" fmla="*/ 308919 h 372511"/>
                <a:gd name="connsiteX3" fmla="*/ 1013254 w 5202195"/>
                <a:gd name="connsiteY3" fmla="*/ 296563 h 372511"/>
                <a:gd name="connsiteX4" fmla="*/ 1371600 w 5202195"/>
                <a:gd name="connsiteY4" fmla="*/ 284206 h 372511"/>
                <a:gd name="connsiteX5" fmla="*/ 1396313 w 5202195"/>
                <a:gd name="connsiteY5" fmla="*/ 160638 h 372511"/>
                <a:gd name="connsiteX6" fmla="*/ 1421027 w 5202195"/>
                <a:gd name="connsiteY6" fmla="*/ 123568 h 372511"/>
                <a:gd name="connsiteX7" fmla="*/ 1433384 w 5202195"/>
                <a:gd name="connsiteY7" fmla="*/ 86498 h 372511"/>
                <a:gd name="connsiteX8" fmla="*/ 1470454 w 5202195"/>
                <a:gd name="connsiteY8" fmla="*/ 12357 h 372511"/>
                <a:gd name="connsiteX9" fmla="*/ 1519881 w 5202195"/>
                <a:gd name="connsiteY9" fmla="*/ 86498 h 372511"/>
                <a:gd name="connsiteX10" fmla="*/ 1556951 w 5202195"/>
                <a:gd name="connsiteY10" fmla="*/ 160638 h 372511"/>
                <a:gd name="connsiteX11" fmla="*/ 1532238 w 5202195"/>
                <a:gd name="connsiteY11" fmla="*/ 296563 h 372511"/>
                <a:gd name="connsiteX12" fmla="*/ 1482811 w 5202195"/>
                <a:gd name="connsiteY12" fmla="*/ 284206 h 372511"/>
                <a:gd name="connsiteX13" fmla="*/ 1519881 w 5202195"/>
                <a:gd name="connsiteY13" fmla="*/ 49427 h 372511"/>
                <a:gd name="connsiteX14" fmla="*/ 1556951 w 5202195"/>
                <a:gd name="connsiteY14" fmla="*/ 24714 h 372511"/>
                <a:gd name="connsiteX15" fmla="*/ 1594022 w 5202195"/>
                <a:gd name="connsiteY15" fmla="*/ 49427 h 372511"/>
                <a:gd name="connsiteX16" fmla="*/ 1655805 w 5202195"/>
                <a:gd name="connsiteY16" fmla="*/ 135925 h 372511"/>
                <a:gd name="connsiteX17" fmla="*/ 1668162 w 5202195"/>
                <a:gd name="connsiteY17" fmla="*/ 172995 h 372511"/>
                <a:gd name="connsiteX18" fmla="*/ 1692876 w 5202195"/>
                <a:gd name="connsiteY18" fmla="*/ 222422 h 372511"/>
                <a:gd name="connsiteX19" fmla="*/ 1742303 w 5202195"/>
                <a:gd name="connsiteY19" fmla="*/ 333633 h 372511"/>
                <a:gd name="connsiteX20" fmla="*/ 1779373 w 5202195"/>
                <a:gd name="connsiteY20" fmla="*/ 345990 h 372511"/>
                <a:gd name="connsiteX21" fmla="*/ 3274541 w 5202195"/>
                <a:gd name="connsiteY21" fmla="*/ 358346 h 372511"/>
                <a:gd name="connsiteX22" fmla="*/ 3447535 w 5202195"/>
                <a:gd name="connsiteY22" fmla="*/ 370703 h 372511"/>
                <a:gd name="connsiteX23" fmla="*/ 3496962 w 5202195"/>
                <a:gd name="connsiteY23" fmla="*/ 358346 h 372511"/>
                <a:gd name="connsiteX24" fmla="*/ 3509319 w 5202195"/>
                <a:gd name="connsiteY24" fmla="*/ 308919 h 372511"/>
                <a:gd name="connsiteX25" fmla="*/ 3534032 w 5202195"/>
                <a:gd name="connsiteY25" fmla="*/ 234779 h 372511"/>
                <a:gd name="connsiteX26" fmla="*/ 3583459 w 5202195"/>
                <a:gd name="connsiteY26" fmla="*/ 148282 h 372511"/>
                <a:gd name="connsiteX27" fmla="*/ 3620530 w 5202195"/>
                <a:gd name="connsiteY27" fmla="*/ 111211 h 372511"/>
                <a:gd name="connsiteX28" fmla="*/ 3645243 w 5202195"/>
                <a:gd name="connsiteY28" fmla="*/ 74141 h 372511"/>
                <a:gd name="connsiteX29" fmla="*/ 3744097 w 5202195"/>
                <a:gd name="connsiteY29" fmla="*/ 24714 h 372511"/>
                <a:gd name="connsiteX30" fmla="*/ 3818238 w 5202195"/>
                <a:gd name="connsiteY30" fmla="*/ 0 h 372511"/>
                <a:gd name="connsiteX31" fmla="*/ 3842951 w 5202195"/>
                <a:gd name="connsiteY31" fmla="*/ 37071 h 372511"/>
                <a:gd name="connsiteX32" fmla="*/ 3855308 w 5202195"/>
                <a:gd name="connsiteY32" fmla="*/ 74141 h 372511"/>
                <a:gd name="connsiteX33" fmla="*/ 3818238 w 5202195"/>
                <a:gd name="connsiteY33" fmla="*/ 271849 h 372511"/>
                <a:gd name="connsiteX34" fmla="*/ 3744097 w 5202195"/>
                <a:gd name="connsiteY34" fmla="*/ 308919 h 372511"/>
                <a:gd name="connsiteX35" fmla="*/ 3731741 w 5202195"/>
                <a:gd name="connsiteY35" fmla="*/ 86498 h 372511"/>
                <a:gd name="connsiteX36" fmla="*/ 3818238 w 5202195"/>
                <a:gd name="connsiteY36" fmla="*/ 24714 h 372511"/>
                <a:gd name="connsiteX37" fmla="*/ 3904735 w 5202195"/>
                <a:gd name="connsiteY37" fmla="*/ 37071 h 372511"/>
                <a:gd name="connsiteX38" fmla="*/ 3929449 w 5202195"/>
                <a:gd name="connsiteY38" fmla="*/ 86498 h 372511"/>
                <a:gd name="connsiteX39" fmla="*/ 3954162 w 5202195"/>
                <a:gd name="connsiteY39" fmla="*/ 123568 h 372511"/>
                <a:gd name="connsiteX40" fmla="*/ 3978876 w 5202195"/>
                <a:gd name="connsiteY40" fmla="*/ 197709 h 372511"/>
                <a:gd name="connsiteX41" fmla="*/ 3991232 w 5202195"/>
                <a:gd name="connsiteY41" fmla="*/ 234779 h 372511"/>
                <a:gd name="connsiteX42" fmla="*/ 4003589 w 5202195"/>
                <a:gd name="connsiteY42" fmla="*/ 358346 h 372511"/>
                <a:gd name="connsiteX43" fmla="*/ 4077730 w 5202195"/>
                <a:gd name="connsiteY43" fmla="*/ 370703 h 372511"/>
                <a:gd name="connsiteX44" fmla="*/ 4497859 w 5202195"/>
                <a:gd name="connsiteY44" fmla="*/ 358346 h 372511"/>
                <a:gd name="connsiteX45" fmla="*/ 5202195 w 5202195"/>
                <a:gd name="connsiteY45" fmla="*/ 345990 h 37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202195" h="372511">
                  <a:moveTo>
                    <a:pt x="0" y="345990"/>
                  </a:moveTo>
                  <a:cubicBezTo>
                    <a:pt x="188569" y="314561"/>
                    <a:pt x="-59747" y="353029"/>
                    <a:pt x="321276" y="321276"/>
                  </a:cubicBezTo>
                  <a:cubicBezTo>
                    <a:pt x="338200" y="319866"/>
                    <a:pt x="353731" y="309525"/>
                    <a:pt x="370703" y="308919"/>
                  </a:cubicBezTo>
                  <a:cubicBezTo>
                    <a:pt x="584790" y="301273"/>
                    <a:pt x="799096" y="301851"/>
                    <a:pt x="1013254" y="296563"/>
                  </a:cubicBezTo>
                  <a:lnTo>
                    <a:pt x="1371600" y="284206"/>
                  </a:lnTo>
                  <a:cubicBezTo>
                    <a:pt x="1374386" y="267488"/>
                    <a:pt x="1386260" y="184094"/>
                    <a:pt x="1396313" y="160638"/>
                  </a:cubicBezTo>
                  <a:cubicBezTo>
                    <a:pt x="1402163" y="146988"/>
                    <a:pt x="1414385" y="136851"/>
                    <a:pt x="1421027" y="123568"/>
                  </a:cubicBezTo>
                  <a:cubicBezTo>
                    <a:pt x="1426852" y="111918"/>
                    <a:pt x="1427559" y="98148"/>
                    <a:pt x="1433384" y="86498"/>
                  </a:cubicBezTo>
                  <a:cubicBezTo>
                    <a:pt x="1481291" y="-9318"/>
                    <a:pt x="1439394" y="105533"/>
                    <a:pt x="1470454" y="12357"/>
                  </a:cubicBezTo>
                  <a:cubicBezTo>
                    <a:pt x="1486930" y="37071"/>
                    <a:pt x="1510488" y="58320"/>
                    <a:pt x="1519881" y="86498"/>
                  </a:cubicBezTo>
                  <a:cubicBezTo>
                    <a:pt x="1536934" y="137657"/>
                    <a:pt x="1525013" y="112730"/>
                    <a:pt x="1556951" y="160638"/>
                  </a:cubicBezTo>
                  <a:cubicBezTo>
                    <a:pt x="1548713" y="205946"/>
                    <a:pt x="1555931" y="257074"/>
                    <a:pt x="1532238" y="296563"/>
                  </a:cubicBezTo>
                  <a:cubicBezTo>
                    <a:pt x="1523501" y="311126"/>
                    <a:pt x="1485762" y="300930"/>
                    <a:pt x="1482811" y="284206"/>
                  </a:cubicBezTo>
                  <a:cubicBezTo>
                    <a:pt x="1473381" y="230767"/>
                    <a:pt x="1463650" y="105659"/>
                    <a:pt x="1519881" y="49427"/>
                  </a:cubicBezTo>
                  <a:cubicBezTo>
                    <a:pt x="1530382" y="38926"/>
                    <a:pt x="1544594" y="32952"/>
                    <a:pt x="1556951" y="24714"/>
                  </a:cubicBezTo>
                  <a:cubicBezTo>
                    <a:pt x="1569308" y="32952"/>
                    <a:pt x="1583521" y="38926"/>
                    <a:pt x="1594022" y="49427"/>
                  </a:cubicBezTo>
                  <a:cubicBezTo>
                    <a:pt x="1599618" y="55023"/>
                    <a:pt x="1648789" y="121893"/>
                    <a:pt x="1655805" y="135925"/>
                  </a:cubicBezTo>
                  <a:cubicBezTo>
                    <a:pt x="1661630" y="147575"/>
                    <a:pt x="1663031" y="161023"/>
                    <a:pt x="1668162" y="172995"/>
                  </a:cubicBezTo>
                  <a:cubicBezTo>
                    <a:pt x="1675418" y="189926"/>
                    <a:pt x="1686035" y="205319"/>
                    <a:pt x="1692876" y="222422"/>
                  </a:cubicBezTo>
                  <a:cubicBezTo>
                    <a:pt x="1702650" y="246857"/>
                    <a:pt x="1714332" y="311257"/>
                    <a:pt x="1742303" y="333633"/>
                  </a:cubicBezTo>
                  <a:cubicBezTo>
                    <a:pt x="1752474" y="341770"/>
                    <a:pt x="1766350" y="345780"/>
                    <a:pt x="1779373" y="345990"/>
                  </a:cubicBezTo>
                  <a:lnTo>
                    <a:pt x="3274541" y="358346"/>
                  </a:lnTo>
                  <a:cubicBezTo>
                    <a:pt x="3332206" y="362465"/>
                    <a:pt x="3389723" y="370703"/>
                    <a:pt x="3447535" y="370703"/>
                  </a:cubicBezTo>
                  <a:cubicBezTo>
                    <a:pt x="3464518" y="370703"/>
                    <a:pt x="3484953" y="370355"/>
                    <a:pt x="3496962" y="358346"/>
                  </a:cubicBezTo>
                  <a:cubicBezTo>
                    <a:pt x="3508971" y="346337"/>
                    <a:pt x="3504439" y="325186"/>
                    <a:pt x="3509319" y="308919"/>
                  </a:cubicBezTo>
                  <a:cubicBezTo>
                    <a:pt x="3516804" y="283968"/>
                    <a:pt x="3522382" y="258079"/>
                    <a:pt x="3534032" y="234779"/>
                  </a:cubicBezTo>
                  <a:cubicBezTo>
                    <a:pt x="3549138" y="204567"/>
                    <a:pt x="3561629" y="174478"/>
                    <a:pt x="3583459" y="148282"/>
                  </a:cubicBezTo>
                  <a:cubicBezTo>
                    <a:pt x="3594646" y="134857"/>
                    <a:pt x="3609343" y="124636"/>
                    <a:pt x="3620530" y="111211"/>
                  </a:cubicBezTo>
                  <a:cubicBezTo>
                    <a:pt x="3630037" y="99802"/>
                    <a:pt x="3634742" y="84642"/>
                    <a:pt x="3645243" y="74141"/>
                  </a:cubicBezTo>
                  <a:cubicBezTo>
                    <a:pt x="3668794" y="50590"/>
                    <a:pt x="3716280" y="34829"/>
                    <a:pt x="3744097" y="24714"/>
                  </a:cubicBezTo>
                  <a:cubicBezTo>
                    <a:pt x="3768579" y="15811"/>
                    <a:pt x="3818238" y="0"/>
                    <a:pt x="3818238" y="0"/>
                  </a:cubicBezTo>
                  <a:cubicBezTo>
                    <a:pt x="3826476" y="12357"/>
                    <a:pt x="3836309" y="23788"/>
                    <a:pt x="3842951" y="37071"/>
                  </a:cubicBezTo>
                  <a:cubicBezTo>
                    <a:pt x="3848776" y="48721"/>
                    <a:pt x="3855308" y="61116"/>
                    <a:pt x="3855308" y="74141"/>
                  </a:cubicBezTo>
                  <a:cubicBezTo>
                    <a:pt x="3855308" y="137542"/>
                    <a:pt x="3869008" y="221078"/>
                    <a:pt x="3818238" y="271849"/>
                  </a:cubicBezTo>
                  <a:cubicBezTo>
                    <a:pt x="3794283" y="295805"/>
                    <a:pt x="3774249" y="298869"/>
                    <a:pt x="3744097" y="308919"/>
                  </a:cubicBezTo>
                  <a:cubicBezTo>
                    <a:pt x="3702080" y="224882"/>
                    <a:pt x="3691240" y="224201"/>
                    <a:pt x="3731741" y="86498"/>
                  </a:cubicBezTo>
                  <a:cubicBezTo>
                    <a:pt x="3733611" y="80141"/>
                    <a:pt x="3806893" y="32278"/>
                    <a:pt x="3818238" y="24714"/>
                  </a:cubicBezTo>
                  <a:cubicBezTo>
                    <a:pt x="3847070" y="28833"/>
                    <a:pt x="3879275" y="22927"/>
                    <a:pt x="3904735" y="37071"/>
                  </a:cubicBezTo>
                  <a:cubicBezTo>
                    <a:pt x="3920837" y="46017"/>
                    <a:pt x="3920310" y="70505"/>
                    <a:pt x="3929449" y="86498"/>
                  </a:cubicBezTo>
                  <a:cubicBezTo>
                    <a:pt x="3936817" y="99392"/>
                    <a:pt x="3948131" y="109997"/>
                    <a:pt x="3954162" y="123568"/>
                  </a:cubicBezTo>
                  <a:cubicBezTo>
                    <a:pt x="3964742" y="147373"/>
                    <a:pt x="3970638" y="172995"/>
                    <a:pt x="3978876" y="197709"/>
                  </a:cubicBezTo>
                  <a:lnTo>
                    <a:pt x="3991232" y="234779"/>
                  </a:lnTo>
                  <a:cubicBezTo>
                    <a:pt x="3995351" y="275968"/>
                    <a:pt x="3981365" y="323423"/>
                    <a:pt x="4003589" y="358346"/>
                  </a:cubicBezTo>
                  <a:cubicBezTo>
                    <a:pt x="4017040" y="379484"/>
                    <a:pt x="4052675" y="370703"/>
                    <a:pt x="4077730" y="370703"/>
                  </a:cubicBezTo>
                  <a:cubicBezTo>
                    <a:pt x="4217834" y="370703"/>
                    <a:pt x="4357833" y="363013"/>
                    <a:pt x="4497859" y="358346"/>
                  </a:cubicBezTo>
                  <a:cubicBezTo>
                    <a:pt x="5015762" y="341083"/>
                    <a:pt x="4629714" y="345990"/>
                    <a:pt x="5202195" y="34599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972697" y="2293554"/>
              <a:ext cx="543997" cy="51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433158" y="2293554"/>
              <a:ext cx="543997" cy="51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0311" y="3302128"/>
              <a:ext cx="585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কোষ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92328" y="3302128"/>
              <a:ext cx="537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সুইচ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87942" y="2243641"/>
              <a:ext cx="269124" cy="519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_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30011" y="3163697"/>
              <a:ext cx="321575" cy="432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57546" y="394018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NikoshBAN" pitchFamily="2" charset="0"/>
                  <a:cs typeface="NikoshBAN" pitchFamily="2" charset="0"/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15075" y="3756673"/>
              <a:ext cx="442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06111" y="3312364"/>
              <a:ext cx="269124" cy="519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993054" y="1893444"/>
                  <a:ext cx="5431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054" y="1893444"/>
                  <a:ext cx="543161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576" r="-21429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436293" y="1891349"/>
                  <a:ext cx="5431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6293" y="1891349"/>
                  <a:ext cx="54316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692" r="-21176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H="1">
            <a:off x="139218" y="4632291"/>
            <a:ext cx="1" cy="1182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-56431" y="4175091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2085407" y="3388629"/>
            <a:ext cx="1521664" cy="23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431397" y="5318091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31397" y="5775291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02797" y="5470491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988071" y="3388629"/>
            <a:ext cx="17961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72169" y="3365723"/>
            <a:ext cx="0" cy="809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784197" y="3388629"/>
            <a:ext cx="0" cy="2386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976613" y="4849621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09032" y="4849621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3828" y="3251761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9745" y="4403691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07797" y="578479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27888" y="5606415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50429" y="5173132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14030" y="624645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72169" y="3365723"/>
            <a:ext cx="1674064" cy="22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3" y="2116629"/>
            <a:ext cx="987470" cy="157263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9" y="2116629"/>
            <a:ext cx="1752537" cy="15967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2" y="2092470"/>
            <a:ext cx="987470" cy="157263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28" y="2092470"/>
            <a:ext cx="1752537" cy="1596797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 flipV="1">
            <a:off x="146164" y="5764711"/>
            <a:ext cx="2056633" cy="40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412597" y="5764711"/>
            <a:ext cx="1371601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193397" y="5470491"/>
            <a:ext cx="1219200" cy="604311"/>
            <a:chOff x="4386926" y="4908038"/>
            <a:chExt cx="1219200" cy="604311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6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957" y="4111396"/>
            <a:ext cx="762000" cy="75603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959957" y="4111396"/>
            <a:ext cx="762000" cy="754064"/>
            <a:chOff x="4191000" y="3051968"/>
            <a:chExt cx="762000" cy="754064"/>
          </a:xfrm>
        </p:grpSpPr>
        <p:pic>
          <p:nvPicPr>
            <p:cNvPr id="64" name="Picture 63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79" y="1661751"/>
            <a:ext cx="841179" cy="13044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79" y="1655655"/>
            <a:ext cx="841179" cy="1310532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300841" y="1995631"/>
            <a:ext cx="609600" cy="917383"/>
            <a:chOff x="0" y="2396950"/>
            <a:chExt cx="609600" cy="917383"/>
          </a:xfrm>
        </p:grpSpPr>
        <p:sp>
          <p:nvSpPr>
            <p:cNvPr id="71" name="Rectangle 70"/>
            <p:cNvSpPr/>
            <p:nvPr/>
          </p:nvSpPr>
          <p:spPr>
            <a:xfrm>
              <a:off x="0" y="2396950"/>
              <a:ext cx="609600" cy="9173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35124" y="2729226"/>
              <a:ext cx="274320" cy="2743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1536297" y="2532540"/>
            <a:ext cx="870045" cy="2218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06342" y="4751319"/>
            <a:ext cx="4553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647956" y="2524564"/>
            <a:ext cx="786846" cy="242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473142" y="2783973"/>
            <a:ext cx="1080655" cy="199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392487" y="2763192"/>
            <a:ext cx="789710" cy="4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817033" y="2714701"/>
            <a:ext cx="1054375" cy="69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140142" y="2714701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5" y="1613702"/>
            <a:ext cx="841179" cy="130443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5" y="1607606"/>
            <a:ext cx="841179" cy="131053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1" y="1652719"/>
            <a:ext cx="841179" cy="130443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1" y="1646623"/>
            <a:ext cx="841179" cy="1310532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>
            <a:off x="6606145" y="2672368"/>
            <a:ext cx="0" cy="1695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597342" y="4343621"/>
            <a:ext cx="362615" cy="4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216915" y="5105400"/>
            <a:ext cx="254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957" y="4111396"/>
            <a:ext cx="762000" cy="7560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59957" y="4111396"/>
            <a:ext cx="762000" cy="754064"/>
            <a:chOff x="4191000" y="3051968"/>
            <a:chExt cx="762000" cy="754064"/>
          </a:xfrm>
        </p:grpSpPr>
        <p:pic>
          <p:nvPicPr>
            <p:cNvPr id="4" name="Picture 3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78" y="1709118"/>
            <a:ext cx="841179" cy="13105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00841" y="1995631"/>
            <a:ext cx="609600" cy="917383"/>
            <a:chOff x="0" y="2396950"/>
            <a:chExt cx="609600" cy="917383"/>
          </a:xfrm>
        </p:grpSpPr>
        <p:sp>
          <p:nvSpPr>
            <p:cNvPr id="11" name="Rectangle 10"/>
            <p:cNvSpPr/>
            <p:nvPr/>
          </p:nvSpPr>
          <p:spPr>
            <a:xfrm>
              <a:off x="0" y="2396950"/>
              <a:ext cx="609600" cy="9173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5124" y="2729226"/>
              <a:ext cx="274320" cy="2743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536297" y="2532540"/>
            <a:ext cx="870045" cy="2218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06342" y="4751319"/>
            <a:ext cx="4553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7956" y="2524564"/>
            <a:ext cx="786846" cy="242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73142" y="2783973"/>
            <a:ext cx="1080655" cy="199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92487" y="2763192"/>
            <a:ext cx="789710" cy="41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17033" y="2714701"/>
            <a:ext cx="1054375" cy="69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71699" y="2714701"/>
            <a:ext cx="6256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10" y="1602482"/>
            <a:ext cx="841179" cy="13105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9" y="1680286"/>
            <a:ext cx="841179" cy="131053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606145" y="2672368"/>
            <a:ext cx="0" cy="1695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597342" y="4343621"/>
            <a:ext cx="362615" cy="4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16915" y="5105400"/>
            <a:ext cx="254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0017" y="481914"/>
            <a:ext cx="1903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524871" y="1053353"/>
            <a:ext cx="484632" cy="615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404730" y="4527057"/>
            <a:ext cx="1" cy="1182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91048" y="2426313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401929" y="2654913"/>
            <a:ext cx="1" cy="797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96909" y="5212857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96909" y="5670057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8309" y="5365257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63709" y="4547345"/>
            <a:ext cx="2255246" cy="7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23543" y="3429019"/>
            <a:ext cx="0" cy="1095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027915" y="3429019"/>
            <a:ext cx="21794" cy="2241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2125" y="474438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2298" y="482776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693" y="2076760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3442" y="2449696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3486" y="573873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6586" y="5515858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5941" y="506789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7027" y="6200400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404730" y="4524439"/>
            <a:ext cx="2063579" cy="22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11676" y="5659477"/>
            <a:ext cx="2056633" cy="40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78109" y="5659477"/>
            <a:ext cx="1371601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458909" y="5365257"/>
            <a:ext cx="1219200" cy="604311"/>
            <a:chOff x="4386926" y="4908038"/>
            <a:chExt cx="1219200" cy="60431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/>
        </p:nvSpPr>
        <p:spPr>
          <a:xfrm>
            <a:off x="3450408" y="4232706"/>
            <a:ext cx="1421027" cy="341160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4767181" y="3451925"/>
            <a:ext cx="2255246" cy="7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408202" y="3429019"/>
            <a:ext cx="2063579" cy="22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3453880" y="3137286"/>
            <a:ext cx="1421027" cy="341160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7027915" y="2632007"/>
            <a:ext cx="1" cy="797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458909" y="2630316"/>
            <a:ext cx="2569007" cy="40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393786" y="2654913"/>
            <a:ext cx="2569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3798633" y="2942106"/>
            <a:ext cx="731520" cy="7315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775796" y="4058337"/>
            <a:ext cx="731520" cy="7315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04932" y="3531472"/>
                <a:ext cx="514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932" y="3531472"/>
                <a:ext cx="514574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r="-2142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448248" y="4627705"/>
                <a:ext cx="543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48" y="4627705"/>
                <a:ext cx="54316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685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232563" y="612341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393" y="1081186"/>
            <a:ext cx="89675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প্রান্তগুলো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3" grpId="0" animBg="1"/>
      <p:bldP spid="69" grpId="0" animBg="1"/>
      <p:bldP spid="83" grpId="0" animBg="1"/>
      <p:bldP spid="84" grpId="0" animBg="1"/>
      <p:bldP spid="85" grpId="0"/>
      <p:bldP spid="86" grpId="0"/>
      <p:bldP spid="87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9" r="65938"/>
          <a:stretch/>
        </p:blipFill>
        <p:spPr>
          <a:xfrm>
            <a:off x="5410200" y="2110408"/>
            <a:ext cx="2335822" cy="2763870"/>
          </a:xfrm>
          <a:prstGeom prst="rect">
            <a:avLst/>
          </a:prstGeom>
          <a:ln w="2540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974124" y="214444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35" y="1230186"/>
            <a:ext cx="561243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মোসলেহ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আফতাব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০১৮১৯৪১৬২৩৯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356077" y="4989431"/>
            <a:ext cx="0" cy="5426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0789" y="4099536"/>
            <a:ext cx="40179" cy="21183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6877" y="2788896"/>
            <a:ext cx="25977" cy="22005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2877" y="4892678"/>
            <a:ext cx="87778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0878" y="6173908"/>
            <a:ext cx="743919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29278" y="4929423"/>
            <a:ext cx="1101137" cy="60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27715" y="2847777"/>
            <a:ext cx="5765181" cy="74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242608" y="2827110"/>
            <a:ext cx="28360" cy="1167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927" y="3013552"/>
            <a:ext cx="762000" cy="75603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81854" y="3015522"/>
            <a:ext cx="762000" cy="754064"/>
            <a:chOff x="4191000" y="3051968"/>
            <a:chExt cx="762000" cy="754064"/>
          </a:xfrm>
        </p:grpSpPr>
        <p:pic>
          <p:nvPicPr>
            <p:cNvPr id="22" name="Picture 21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9463" y="3495478"/>
            <a:ext cx="609600" cy="917383"/>
            <a:chOff x="304800" y="789178"/>
            <a:chExt cx="609600" cy="917383"/>
          </a:xfrm>
        </p:grpSpPr>
        <p:sp>
          <p:nvSpPr>
            <p:cNvPr id="28" name="Rectangle 27"/>
            <p:cNvSpPr/>
            <p:nvPr/>
          </p:nvSpPr>
          <p:spPr>
            <a:xfrm>
              <a:off x="304800" y="789178"/>
              <a:ext cx="609600" cy="9173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6295" y="1155889"/>
              <a:ext cx="274320" cy="2743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54263" y="4099536"/>
            <a:ext cx="762000" cy="369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4263" y="3948732"/>
            <a:ext cx="816705" cy="54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27" y="3854280"/>
            <a:ext cx="841179" cy="13044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27" y="3848184"/>
            <a:ext cx="841179" cy="1310532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>
            <a:off x="3776386" y="5496441"/>
            <a:ext cx="18878" cy="6774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38064" y="5532096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422877" y="2855186"/>
            <a:ext cx="0" cy="20742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655441" y="5437367"/>
            <a:ext cx="0" cy="7365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156677" y="5467413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156677" y="4733123"/>
            <a:ext cx="36021" cy="7633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999823" y="4718987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92896" y="2827110"/>
            <a:ext cx="0" cy="19429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779654" y="5496441"/>
            <a:ext cx="0" cy="713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402602" y="5496441"/>
            <a:ext cx="377052" cy="356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427332" y="4855933"/>
            <a:ext cx="0" cy="6405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77" y="3709392"/>
            <a:ext cx="841179" cy="130443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77" y="3703296"/>
            <a:ext cx="841179" cy="1310532"/>
          </a:xfrm>
          <a:prstGeom prst="rect">
            <a:avLst/>
          </a:prstGeom>
        </p:spPr>
      </p:pic>
      <p:pic>
        <p:nvPicPr>
          <p:cNvPr id="158" name="Picture 157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1877" y="3036304"/>
            <a:ext cx="762000" cy="756034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4048804" y="3038274"/>
            <a:ext cx="762000" cy="754064"/>
            <a:chOff x="4191000" y="3051968"/>
            <a:chExt cx="762000" cy="754064"/>
          </a:xfrm>
        </p:grpSpPr>
        <p:pic>
          <p:nvPicPr>
            <p:cNvPr id="160" name="Picture 159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161" name="TextBox 160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7" name="Picture 166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1896" y="3001381"/>
            <a:ext cx="762000" cy="756034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6618823" y="3003351"/>
            <a:ext cx="762000" cy="754064"/>
            <a:chOff x="4191000" y="3051968"/>
            <a:chExt cx="762000" cy="754064"/>
          </a:xfrm>
        </p:grpSpPr>
        <p:pic>
          <p:nvPicPr>
            <p:cNvPr id="169" name="Picture 168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>
              <a:off x="4378568" y="3200400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46716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518248" y="319537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5" name="Picture 1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77" y="3632607"/>
            <a:ext cx="841179" cy="1304436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77" y="3626511"/>
            <a:ext cx="841179" cy="131053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45137" y="458891"/>
            <a:ext cx="5000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50" y="1876947"/>
            <a:ext cx="574156" cy="9144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35" y="1876947"/>
            <a:ext cx="1003585" cy="914400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3470862" y="1244738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150042" y="4415756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150042" y="4862376"/>
            <a:ext cx="2684064" cy="10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921442" y="4568156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39985" y="3776765"/>
            <a:ext cx="12315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920354" y="1488899"/>
            <a:ext cx="26681" cy="3423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792169" y="1488899"/>
            <a:ext cx="21794" cy="3408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00751" y="942683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57199" y="1316925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50000" y="3854399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69719" y="4718757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69074" y="4270797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1920354" y="3727338"/>
            <a:ext cx="1229688" cy="49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920354" y="4862376"/>
            <a:ext cx="1001088" cy="1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52218" y="2640868"/>
            <a:ext cx="719307" cy="14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920354" y="2648888"/>
            <a:ext cx="1689898" cy="13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938723" y="1488899"/>
            <a:ext cx="188012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947035" y="1473338"/>
            <a:ext cx="1496445" cy="15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50" y="2984969"/>
            <a:ext cx="574156" cy="9144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35" y="2984969"/>
            <a:ext cx="1003585" cy="9144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468406" y="4009187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72765" y="4023171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177121" y="2134092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21" y="2134092"/>
                <a:ext cx="47743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675923" y="3200440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923" y="3200440"/>
                <a:ext cx="47743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Freeform 100"/>
          <p:cNvSpPr/>
          <p:nvPr/>
        </p:nvSpPr>
        <p:spPr>
          <a:xfrm>
            <a:off x="5693295" y="4170315"/>
            <a:ext cx="284206" cy="296562"/>
          </a:xfrm>
          <a:custGeom>
            <a:avLst/>
            <a:gdLst>
              <a:gd name="connsiteX0" fmla="*/ 0 w 284206"/>
              <a:gd name="connsiteY0" fmla="*/ 284206 h 296562"/>
              <a:gd name="connsiteX1" fmla="*/ 12357 w 284206"/>
              <a:gd name="connsiteY1" fmla="*/ 210065 h 296562"/>
              <a:gd name="connsiteX2" fmla="*/ 74141 w 284206"/>
              <a:gd name="connsiteY2" fmla="*/ 135925 h 296562"/>
              <a:gd name="connsiteX3" fmla="*/ 98854 w 284206"/>
              <a:gd name="connsiteY3" fmla="*/ 37070 h 296562"/>
              <a:gd name="connsiteX4" fmla="*/ 123568 w 284206"/>
              <a:gd name="connsiteY4" fmla="*/ 0 h 296562"/>
              <a:gd name="connsiteX5" fmla="*/ 210065 w 284206"/>
              <a:gd name="connsiteY5" fmla="*/ 111211 h 296562"/>
              <a:gd name="connsiteX6" fmla="*/ 234779 w 284206"/>
              <a:gd name="connsiteY6" fmla="*/ 148281 h 296562"/>
              <a:gd name="connsiteX7" fmla="*/ 271849 w 284206"/>
              <a:gd name="connsiteY7" fmla="*/ 259492 h 296562"/>
              <a:gd name="connsiteX8" fmla="*/ 284206 w 284206"/>
              <a:gd name="connsiteY8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6" h="296562">
                <a:moveTo>
                  <a:pt x="0" y="284206"/>
                </a:moveTo>
                <a:cubicBezTo>
                  <a:pt x="4119" y="259492"/>
                  <a:pt x="4434" y="233834"/>
                  <a:pt x="12357" y="210065"/>
                </a:cubicBezTo>
                <a:cubicBezTo>
                  <a:pt x="20959" y="184258"/>
                  <a:pt x="56933" y="153132"/>
                  <a:pt x="74141" y="135925"/>
                </a:cubicBezTo>
                <a:cubicBezTo>
                  <a:pt x="78841" y="112423"/>
                  <a:pt x="86188" y="62402"/>
                  <a:pt x="98854" y="37070"/>
                </a:cubicBezTo>
                <a:cubicBezTo>
                  <a:pt x="105496" y="23787"/>
                  <a:pt x="115330" y="12357"/>
                  <a:pt x="123568" y="0"/>
                </a:cubicBezTo>
                <a:cubicBezTo>
                  <a:pt x="181642" y="58074"/>
                  <a:pt x="150943" y="22528"/>
                  <a:pt x="210065" y="111211"/>
                </a:cubicBezTo>
                <a:lnTo>
                  <a:pt x="234779" y="148281"/>
                </a:lnTo>
                <a:lnTo>
                  <a:pt x="271849" y="259492"/>
                </a:lnTo>
                <a:lnTo>
                  <a:pt x="284206" y="29656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751490" y="4182672"/>
            <a:ext cx="321275" cy="247135"/>
          </a:xfrm>
          <a:custGeom>
            <a:avLst/>
            <a:gdLst>
              <a:gd name="connsiteX0" fmla="*/ 0 w 321275"/>
              <a:gd name="connsiteY0" fmla="*/ 0 h 247135"/>
              <a:gd name="connsiteX1" fmla="*/ 61784 w 321275"/>
              <a:gd name="connsiteY1" fmla="*/ 37070 h 247135"/>
              <a:gd name="connsiteX2" fmla="*/ 86497 w 321275"/>
              <a:gd name="connsiteY2" fmla="*/ 86497 h 247135"/>
              <a:gd name="connsiteX3" fmla="*/ 148281 w 321275"/>
              <a:gd name="connsiteY3" fmla="*/ 160638 h 247135"/>
              <a:gd name="connsiteX4" fmla="*/ 160638 w 321275"/>
              <a:gd name="connsiteY4" fmla="*/ 197708 h 247135"/>
              <a:gd name="connsiteX5" fmla="*/ 185351 w 321275"/>
              <a:gd name="connsiteY5" fmla="*/ 247135 h 247135"/>
              <a:gd name="connsiteX6" fmla="*/ 197708 w 321275"/>
              <a:gd name="connsiteY6" fmla="*/ 172995 h 247135"/>
              <a:gd name="connsiteX7" fmla="*/ 247135 w 321275"/>
              <a:gd name="connsiteY7" fmla="*/ 98854 h 247135"/>
              <a:gd name="connsiteX8" fmla="*/ 296562 w 321275"/>
              <a:gd name="connsiteY8" fmla="*/ 24713 h 247135"/>
              <a:gd name="connsiteX9" fmla="*/ 321275 w 321275"/>
              <a:gd name="connsiteY9" fmla="*/ 0 h 2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75" h="247135">
                <a:moveTo>
                  <a:pt x="0" y="0"/>
                </a:moveTo>
                <a:cubicBezTo>
                  <a:pt x="20595" y="12357"/>
                  <a:pt x="44801" y="20087"/>
                  <a:pt x="61784" y="37070"/>
                </a:cubicBezTo>
                <a:cubicBezTo>
                  <a:pt x="74809" y="50095"/>
                  <a:pt x="75791" y="71508"/>
                  <a:pt x="86497" y="86497"/>
                </a:cubicBezTo>
                <a:cubicBezTo>
                  <a:pt x="132043" y="150263"/>
                  <a:pt x="115594" y="95266"/>
                  <a:pt x="148281" y="160638"/>
                </a:cubicBezTo>
                <a:cubicBezTo>
                  <a:pt x="154106" y="172288"/>
                  <a:pt x="155507" y="185736"/>
                  <a:pt x="160638" y="197708"/>
                </a:cubicBezTo>
                <a:cubicBezTo>
                  <a:pt x="167894" y="214639"/>
                  <a:pt x="177113" y="230659"/>
                  <a:pt x="185351" y="247135"/>
                </a:cubicBezTo>
                <a:cubicBezTo>
                  <a:pt x="189470" y="222422"/>
                  <a:pt x="188072" y="196122"/>
                  <a:pt x="197708" y="172995"/>
                </a:cubicBezTo>
                <a:cubicBezTo>
                  <a:pt x="209132" y="145578"/>
                  <a:pt x="230659" y="123568"/>
                  <a:pt x="247135" y="98854"/>
                </a:cubicBezTo>
                <a:cubicBezTo>
                  <a:pt x="247137" y="98852"/>
                  <a:pt x="296561" y="24714"/>
                  <a:pt x="296562" y="24713"/>
                </a:cubicBezTo>
                <a:lnTo>
                  <a:pt x="321275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033940" y="2541072"/>
            <a:ext cx="286361" cy="252124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820614" y="3578094"/>
            <a:ext cx="333632" cy="321275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3912042" y="2346732"/>
            <a:ext cx="1219200" cy="604311"/>
            <a:chOff x="4386926" y="4908038"/>
            <a:chExt cx="1219200" cy="60431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H="1">
            <a:off x="5148307" y="2640952"/>
            <a:ext cx="685799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106370" y="3776765"/>
            <a:ext cx="685799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3929107" y="3474609"/>
            <a:ext cx="1219200" cy="604311"/>
            <a:chOff x="4386926" y="4908038"/>
            <a:chExt cx="1219200" cy="604311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4676004" y="273366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2048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62" y="2136843"/>
            <a:ext cx="574156" cy="914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67610" y="148143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46790" y="4652452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6790" y="5109652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8190" y="4804852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36733" y="4013461"/>
            <a:ext cx="24630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7102" y="1725595"/>
            <a:ext cx="26681" cy="3423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088917" y="1725595"/>
            <a:ext cx="21794" cy="3408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2006" y="4183982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2179" y="4267355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627" y="1169051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5245" y="1527168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367" y="517833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6467" y="4955453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822" y="4507493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17102" y="3964034"/>
            <a:ext cx="1229688" cy="49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7102" y="5099072"/>
            <a:ext cx="1001088" cy="1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27991" y="5099072"/>
            <a:ext cx="685799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208790" y="4804852"/>
            <a:ext cx="1219200" cy="604311"/>
            <a:chOff x="4386926" y="4908038"/>
            <a:chExt cx="1219200" cy="604311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2513590" y="289152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102" y="2899452"/>
            <a:ext cx="20377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35471" y="1725595"/>
            <a:ext cx="188012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3783" y="1710034"/>
            <a:ext cx="1496445" cy="15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8" y="3221665"/>
            <a:ext cx="574156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3" y="3221665"/>
            <a:ext cx="1003585" cy="914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65154" y="4245883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9513" y="4259867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32133" y="2393988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33" y="2393988"/>
                <a:ext cx="47743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77178" y="3563924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78" y="3563924"/>
                <a:ext cx="477438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051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>
          <a:xfrm>
            <a:off x="3990043" y="4407011"/>
            <a:ext cx="284206" cy="296562"/>
          </a:xfrm>
          <a:custGeom>
            <a:avLst/>
            <a:gdLst>
              <a:gd name="connsiteX0" fmla="*/ 0 w 284206"/>
              <a:gd name="connsiteY0" fmla="*/ 284206 h 296562"/>
              <a:gd name="connsiteX1" fmla="*/ 12357 w 284206"/>
              <a:gd name="connsiteY1" fmla="*/ 210065 h 296562"/>
              <a:gd name="connsiteX2" fmla="*/ 74141 w 284206"/>
              <a:gd name="connsiteY2" fmla="*/ 135925 h 296562"/>
              <a:gd name="connsiteX3" fmla="*/ 98854 w 284206"/>
              <a:gd name="connsiteY3" fmla="*/ 37070 h 296562"/>
              <a:gd name="connsiteX4" fmla="*/ 123568 w 284206"/>
              <a:gd name="connsiteY4" fmla="*/ 0 h 296562"/>
              <a:gd name="connsiteX5" fmla="*/ 210065 w 284206"/>
              <a:gd name="connsiteY5" fmla="*/ 111211 h 296562"/>
              <a:gd name="connsiteX6" fmla="*/ 234779 w 284206"/>
              <a:gd name="connsiteY6" fmla="*/ 148281 h 296562"/>
              <a:gd name="connsiteX7" fmla="*/ 271849 w 284206"/>
              <a:gd name="connsiteY7" fmla="*/ 259492 h 296562"/>
              <a:gd name="connsiteX8" fmla="*/ 284206 w 284206"/>
              <a:gd name="connsiteY8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6" h="296562">
                <a:moveTo>
                  <a:pt x="0" y="284206"/>
                </a:moveTo>
                <a:cubicBezTo>
                  <a:pt x="4119" y="259492"/>
                  <a:pt x="4434" y="233834"/>
                  <a:pt x="12357" y="210065"/>
                </a:cubicBezTo>
                <a:cubicBezTo>
                  <a:pt x="20959" y="184258"/>
                  <a:pt x="56933" y="153132"/>
                  <a:pt x="74141" y="135925"/>
                </a:cubicBezTo>
                <a:cubicBezTo>
                  <a:pt x="78841" y="112423"/>
                  <a:pt x="86188" y="62402"/>
                  <a:pt x="98854" y="37070"/>
                </a:cubicBezTo>
                <a:cubicBezTo>
                  <a:pt x="105496" y="23787"/>
                  <a:pt x="115330" y="12357"/>
                  <a:pt x="123568" y="0"/>
                </a:cubicBezTo>
                <a:cubicBezTo>
                  <a:pt x="181642" y="58074"/>
                  <a:pt x="150943" y="22528"/>
                  <a:pt x="210065" y="111211"/>
                </a:cubicBezTo>
                <a:lnTo>
                  <a:pt x="234779" y="148281"/>
                </a:lnTo>
                <a:lnTo>
                  <a:pt x="271849" y="259492"/>
                </a:lnTo>
                <a:lnTo>
                  <a:pt x="284206" y="29656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238" y="4419368"/>
            <a:ext cx="321275" cy="247135"/>
          </a:xfrm>
          <a:custGeom>
            <a:avLst/>
            <a:gdLst>
              <a:gd name="connsiteX0" fmla="*/ 0 w 321275"/>
              <a:gd name="connsiteY0" fmla="*/ 0 h 247135"/>
              <a:gd name="connsiteX1" fmla="*/ 61784 w 321275"/>
              <a:gd name="connsiteY1" fmla="*/ 37070 h 247135"/>
              <a:gd name="connsiteX2" fmla="*/ 86497 w 321275"/>
              <a:gd name="connsiteY2" fmla="*/ 86497 h 247135"/>
              <a:gd name="connsiteX3" fmla="*/ 148281 w 321275"/>
              <a:gd name="connsiteY3" fmla="*/ 160638 h 247135"/>
              <a:gd name="connsiteX4" fmla="*/ 160638 w 321275"/>
              <a:gd name="connsiteY4" fmla="*/ 197708 h 247135"/>
              <a:gd name="connsiteX5" fmla="*/ 185351 w 321275"/>
              <a:gd name="connsiteY5" fmla="*/ 247135 h 247135"/>
              <a:gd name="connsiteX6" fmla="*/ 197708 w 321275"/>
              <a:gd name="connsiteY6" fmla="*/ 172995 h 247135"/>
              <a:gd name="connsiteX7" fmla="*/ 247135 w 321275"/>
              <a:gd name="connsiteY7" fmla="*/ 98854 h 247135"/>
              <a:gd name="connsiteX8" fmla="*/ 296562 w 321275"/>
              <a:gd name="connsiteY8" fmla="*/ 24713 h 247135"/>
              <a:gd name="connsiteX9" fmla="*/ 321275 w 321275"/>
              <a:gd name="connsiteY9" fmla="*/ 0 h 2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75" h="247135">
                <a:moveTo>
                  <a:pt x="0" y="0"/>
                </a:moveTo>
                <a:cubicBezTo>
                  <a:pt x="20595" y="12357"/>
                  <a:pt x="44801" y="20087"/>
                  <a:pt x="61784" y="37070"/>
                </a:cubicBezTo>
                <a:cubicBezTo>
                  <a:pt x="74809" y="50095"/>
                  <a:pt x="75791" y="71508"/>
                  <a:pt x="86497" y="86497"/>
                </a:cubicBezTo>
                <a:cubicBezTo>
                  <a:pt x="132043" y="150263"/>
                  <a:pt x="115594" y="95266"/>
                  <a:pt x="148281" y="160638"/>
                </a:cubicBezTo>
                <a:cubicBezTo>
                  <a:pt x="154106" y="172288"/>
                  <a:pt x="155507" y="185736"/>
                  <a:pt x="160638" y="197708"/>
                </a:cubicBezTo>
                <a:cubicBezTo>
                  <a:pt x="167894" y="214639"/>
                  <a:pt x="177113" y="230659"/>
                  <a:pt x="185351" y="247135"/>
                </a:cubicBezTo>
                <a:cubicBezTo>
                  <a:pt x="189470" y="222422"/>
                  <a:pt x="188072" y="196122"/>
                  <a:pt x="197708" y="172995"/>
                </a:cubicBezTo>
                <a:cubicBezTo>
                  <a:pt x="209132" y="145578"/>
                  <a:pt x="230659" y="123568"/>
                  <a:pt x="247135" y="98854"/>
                </a:cubicBezTo>
                <a:cubicBezTo>
                  <a:pt x="247137" y="98852"/>
                  <a:pt x="296561" y="24714"/>
                  <a:pt x="296562" y="24713"/>
                </a:cubicBezTo>
                <a:lnTo>
                  <a:pt x="321275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032395" y="2714135"/>
            <a:ext cx="333632" cy="321275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22255" y="3828109"/>
            <a:ext cx="333632" cy="321275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78228" y="2141677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2677178" y="2310954"/>
            <a:ext cx="422665" cy="57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01" y="2286125"/>
            <a:ext cx="574156" cy="914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86" y="2286125"/>
            <a:ext cx="1003585" cy="91440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6574349" y="1630716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253529" y="4801734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53529" y="5258934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24929" y="4954134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43472" y="4162743"/>
            <a:ext cx="24630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023841" y="1874877"/>
            <a:ext cx="26681" cy="3423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895656" y="1874877"/>
            <a:ext cx="21794" cy="3408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98745" y="4333264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98918" y="4416637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9896" y="1362795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08612" y="1703195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70106" y="532761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3206" y="5104735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72561" y="4656775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023841" y="4113316"/>
            <a:ext cx="1229688" cy="49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023841" y="5248354"/>
            <a:ext cx="1001088" cy="1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234730" y="5248354"/>
            <a:ext cx="685799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015529" y="4954134"/>
            <a:ext cx="1219200" cy="604311"/>
            <a:chOff x="4386926" y="4908038"/>
            <a:chExt cx="1219200" cy="604311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7320329" y="3040802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23841" y="3048734"/>
            <a:ext cx="20377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042210" y="1874877"/>
            <a:ext cx="188012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050522" y="1859316"/>
            <a:ext cx="1496445" cy="15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7" y="3370947"/>
            <a:ext cx="574156" cy="9144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571893" y="4395165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22393" y="2689809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638872" y="2543270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872" y="2543270"/>
                <a:ext cx="47743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051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483917" y="3713206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917" y="3713206"/>
                <a:ext cx="47743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923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8796782" y="4556293"/>
            <a:ext cx="284206" cy="296562"/>
          </a:xfrm>
          <a:custGeom>
            <a:avLst/>
            <a:gdLst>
              <a:gd name="connsiteX0" fmla="*/ 0 w 284206"/>
              <a:gd name="connsiteY0" fmla="*/ 284206 h 296562"/>
              <a:gd name="connsiteX1" fmla="*/ 12357 w 284206"/>
              <a:gd name="connsiteY1" fmla="*/ 210065 h 296562"/>
              <a:gd name="connsiteX2" fmla="*/ 74141 w 284206"/>
              <a:gd name="connsiteY2" fmla="*/ 135925 h 296562"/>
              <a:gd name="connsiteX3" fmla="*/ 98854 w 284206"/>
              <a:gd name="connsiteY3" fmla="*/ 37070 h 296562"/>
              <a:gd name="connsiteX4" fmla="*/ 123568 w 284206"/>
              <a:gd name="connsiteY4" fmla="*/ 0 h 296562"/>
              <a:gd name="connsiteX5" fmla="*/ 210065 w 284206"/>
              <a:gd name="connsiteY5" fmla="*/ 111211 h 296562"/>
              <a:gd name="connsiteX6" fmla="*/ 234779 w 284206"/>
              <a:gd name="connsiteY6" fmla="*/ 148281 h 296562"/>
              <a:gd name="connsiteX7" fmla="*/ 271849 w 284206"/>
              <a:gd name="connsiteY7" fmla="*/ 259492 h 296562"/>
              <a:gd name="connsiteX8" fmla="*/ 284206 w 284206"/>
              <a:gd name="connsiteY8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6" h="296562">
                <a:moveTo>
                  <a:pt x="0" y="284206"/>
                </a:moveTo>
                <a:cubicBezTo>
                  <a:pt x="4119" y="259492"/>
                  <a:pt x="4434" y="233834"/>
                  <a:pt x="12357" y="210065"/>
                </a:cubicBezTo>
                <a:cubicBezTo>
                  <a:pt x="20959" y="184258"/>
                  <a:pt x="56933" y="153132"/>
                  <a:pt x="74141" y="135925"/>
                </a:cubicBezTo>
                <a:cubicBezTo>
                  <a:pt x="78841" y="112423"/>
                  <a:pt x="86188" y="62402"/>
                  <a:pt x="98854" y="37070"/>
                </a:cubicBezTo>
                <a:cubicBezTo>
                  <a:pt x="105496" y="23787"/>
                  <a:pt x="115330" y="12357"/>
                  <a:pt x="123568" y="0"/>
                </a:cubicBezTo>
                <a:cubicBezTo>
                  <a:pt x="181642" y="58074"/>
                  <a:pt x="150943" y="22528"/>
                  <a:pt x="210065" y="111211"/>
                </a:cubicBezTo>
                <a:lnTo>
                  <a:pt x="234779" y="148281"/>
                </a:lnTo>
                <a:lnTo>
                  <a:pt x="271849" y="259492"/>
                </a:lnTo>
                <a:lnTo>
                  <a:pt x="284206" y="29656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839134" y="2863417"/>
            <a:ext cx="333632" cy="321275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728994" y="3977391"/>
            <a:ext cx="333632" cy="321275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949697" y="3437778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6648647" y="3607055"/>
            <a:ext cx="422665" cy="57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0415" y="378940"/>
            <a:ext cx="3004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2352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অফিসকক্ষে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প্যারালালে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সরঞ্জামগুলোর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2080974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76286" y="5919037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76286" y="6376237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47686" y="6071437"/>
            <a:ext cx="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4967" y="5255332"/>
            <a:ext cx="1864343" cy="24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63136" y="3194236"/>
            <a:ext cx="16539" cy="3171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29310" y="3155106"/>
            <a:ext cx="0" cy="3245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7173" y="5549454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675" y="553394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2863" y="644491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5963" y="6222038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5318" y="577407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46598" y="5230619"/>
            <a:ext cx="1001088" cy="49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46598" y="6365657"/>
            <a:ext cx="1001088" cy="1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57487" y="6365657"/>
            <a:ext cx="685799" cy="10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538286" y="6071437"/>
            <a:ext cx="1219200" cy="604311"/>
            <a:chOff x="4386926" y="4908038"/>
            <a:chExt cx="1219200" cy="604311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4792575" y="4572000"/>
            <a:ext cx="1636735" cy="4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46598" y="4572000"/>
            <a:ext cx="12052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79675" y="3886200"/>
            <a:ext cx="115336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3695963" y="4235760"/>
            <a:ext cx="1421027" cy="341160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496476" y="4938886"/>
            <a:ext cx="1421027" cy="341160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733037" y="3624591"/>
            <a:ext cx="133081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44098" y="2963401"/>
            <a:ext cx="64953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>
            <a:stCxn id="55" idx="3"/>
          </p:cNvCxnSpPr>
          <p:nvPr/>
        </p:nvCxnSpPr>
        <p:spPr>
          <a:xfrm flipV="1">
            <a:off x="4693635" y="3155106"/>
            <a:ext cx="1735675" cy="39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5" idx="1"/>
          </p:cNvCxnSpPr>
          <p:nvPr/>
        </p:nvCxnSpPr>
        <p:spPr>
          <a:xfrm flipV="1">
            <a:off x="2579675" y="3194234"/>
            <a:ext cx="14644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564967" y="4571706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71935" y="5191661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063851" y="3877962"/>
            <a:ext cx="13654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DOEL\Desktop\Book Immage\io9fd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6" y="290419"/>
            <a:ext cx="1746069" cy="928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" grpId="1"/>
      <p:bldP spid="17" grpId="0"/>
      <p:bldP spid="18" grpId="0"/>
      <p:bldP spid="19" grpId="0"/>
      <p:bldP spid="20" grpId="0"/>
      <p:bldP spid="21" grpId="0"/>
      <p:bldP spid="43" grpId="0" animBg="1"/>
      <p:bldP spid="46" grpId="0" animBg="1"/>
      <p:bldP spid="51" grpId="0" animBg="1"/>
      <p:bldP spid="55" grpId="0" animBg="1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24" y="148281"/>
            <a:ext cx="164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22" y="838200"/>
            <a:ext cx="632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১.বাংলাদেশে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25672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221377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৩০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315" y="1225672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৫০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225672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722" y="1763367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২.অপর্যায়বৃত্ত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237747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196259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7931" y="2196259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798" y="2193015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530" y="2716235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011" y="310766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3798" y="3107666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4488" y="3085071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2748" y="3066344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34" y="3633004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৪.কোনটি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7308" y="415622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R=VI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33444" y="4043722"/>
                <a:ext cx="1192891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(খ) 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44" y="4043722"/>
                <a:ext cx="1192891" cy="701859"/>
              </a:xfrm>
              <a:prstGeom prst="rect">
                <a:avLst/>
              </a:prstGeom>
              <a:blipFill rotWithShape="1">
                <a:blip r:embed="rId4"/>
                <a:stretch>
                  <a:fillRect l="-10769" r="-16923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90597" y="4156224"/>
                <a:ext cx="1686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(গ) V=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𝐼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597" y="4156224"/>
                <a:ext cx="168661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7220" t="-9302" r="-1155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49717" y="4133041"/>
                <a:ext cx="1399037" cy="638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(ঘ) P=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717" y="4133041"/>
                <a:ext cx="1399037" cy="638893"/>
              </a:xfrm>
              <a:prstGeom prst="rect">
                <a:avLst/>
              </a:prstGeom>
              <a:blipFill rotWithShape="1">
                <a:blip r:embed="rId6"/>
                <a:stretch>
                  <a:fillRect l="-9170" r="-1397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80130" y="4679444"/>
            <a:ext cx="6530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367" y="5075676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1458" y="5110751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নিউট্রনের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7931" y="5110751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9969" y="5076386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34" y="5410716"/>
            <a:ext cx="3491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522" y="5855677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08932" y="5855677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0447" y="5840744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9689" y="5825652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5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 build="allAtOnce"/>
      <p:bldP spid="14" grpId="1" build="allAtOnce"/>
      <p:bldP spid="15" grpId="0" build="allAtOnce"/>
      <p:bldP spid="15" grpId="1" build="allAtOnce"/>
      <p:bldP spid="16" grpId="0" build="allAtOnce"/>
      <p:bldP spid="16" grpId="1" build="allAtOnce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2201483" y="4232338"/>
            <a:ext cx="792952" cy="213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5802" y="4253699"/>
            <a:ext cx="947336" cy="9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00451" y="2809941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307137" y="4188016"/>
            <a:ext cx="2193315" cy="286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014317" y="4263507"/>
            <a:ext cx="992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01508" y="3407096"/>
            <a:ext cx="1" cy="8564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17298" y="2335250"/>
            <a:ext cx="6094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NikoshBAN"/>
                <a:cs typeface="NikoshBAN"/>
              </a:rPr>
              <a:t>™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98320" y="3142656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29877" y="2296644"/>
            <a:ext cx="4151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115555" y="2810467"/>
            <a:ext cx="6384894" cy="2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500451" y="3667061"/>
            <a:ext cx="0" cy="520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604034" y="4216656"/>
            <a:ext cx="7451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023771" y="4061198"/>
            <a:ext cx="176232" cy="404618"/>
            <a:chOff x="2923037" y="3693219"/>
            <a:chExt cx="172961" cy="404618"/>
          </a:xfrm>
        </p:grpSpPr>
        <p:cxnSp>
          <p:nvCxnSpPr>
            <p:cNvPr id="79" name="Straight Connector 78"/>
            <p:cNvCxnSpPr/>
            <p:nvPr/>
          </p:nvCxnSpPr>
          <p:spPr>
            <a:xfrm rot="5400000">
              <a:off x="2721176" y="3895080"/>
              <a:ext cx="404618" cy="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943370" y="3894631"/>
              <a:ext cx="303464" cy="1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flipH="1">
            <a:off x="101508" y="2808886"/>
            <a:ext cx="4294" cy="689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340404" y="4014347"/>
            <a:ext cx="613616" cy="20230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267227" y="3985707"/>
            <a:ext cx="613616" cy="20230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─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12794" y="2467307"/>
            <a:ext cx="53892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NikoshBAN"/>
                <a:cs typeface="NikoshBAN"/>
              </a:rPr>
              <a:t>™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11356" y="2421043"/>
            <a:ext cx="53892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NikoshBAN"/>
                <a:cs typeface="NikoshBAN"/>
              </a:rPr>
              <a:t>™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54985" y="2715017"/>
            <a:ext cx="164974" cy="195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487628" y="2715017"/>
            <a:ext cx="164974" cy="195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809143" y="2699139"/>
            <a:ext cx="164974" cy="195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29171" y="2699139"/>
            <a:ext cx="164974" cy="195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362520" y="2287787"/>
            <a:ext cx="4151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93921" y="2309344"/>
            <a:ext cx="3972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4277" y="2301002"/>
            <a:ext cx="4151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7992" y="3267975"/>
            <a:ext cx="8563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I=3A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43077" y="3437745"/>
            <a:ext cx="501688" cy="347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56" y="4488713"/>
            <a:ext cx="89995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২২০v</a:t>
            </a:r>
            <a:r>
              <a:rPr lang="en-US" sz="2800" dirty="0" smtClean="0">
                <a:latin typeface="NikoshBAN"/>
                <a:cs typeface="NikoshBAN"/>
              </a:rPr>
              <a:t>∑৬০w </a:t>
            </a:r>
            <a:r>
              <a:rPr lang="en-US" sz="2800" dirty="0" err="1" smtClean="0">
                <a:latin typeface="NikoshBAN"/>
                <a:cs typeface="NikoshBAN"/>
              </a:rPr>
              <a:t>লেখা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আছে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এর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অর্থ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কী</a:t>
            </a:r>
            <a:r>
              <a:rPr lang="en-US" sz="2800" dirty="0" smtClean="0">
                <a:latin typeface="NikoshBAN"/>
                <a:cs typeface="NikoshBAN"/>
              </a:rPr>
              <a:t>?</a:t>
            </a:r>
          </a:p>
          <a:p>
            <a:r>
              <a:rPr lang="en-US" sz="2800" dirty="0" smtClean="0">
                <a:latin typeface="NikoshBAN"/>
                <a:cs typeface="NikoshBAN"/>
              </a:rPr>
              <a:t>গ. </a:t>
            </a:r>
            <a:r>
              <a:rPr lang="en-US" sz="2800" dirty="0" err="1" smtClean="0">
                <a:latin typeface="NikoshBAN"/>
                <a:cs typeface="NikoshBAN"/>
              </a:rPr>
              <a:t>বর্তনীর</a:t>
            </a:r>
            <a:r>
              <a:rPr lang="en-US" sz="2800" dirty="0" smtClean="0">
                <a:latin typeface="NikoshBAN"/>
                <a:cs typeface="NikoshBAN"/>
              </a:rPr>
              <a:t>  BC </a:t>
            </a:r>
            <a:r>
              <a:rPr lang="en-US" sz="2800" dirty="0" err="1" smtClean="0">
                <a:latin typeface="NikoshBAN"/>
                <a:cs typeface="NikoshBAN"/>
              </a:rPr>
              <a:t>অংশের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বিভব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পার্থক্য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নির্ণয়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কর</a:t>
            </a:r>
            <a:r>
              <a:rPr lang="en-US" sz="2800" dirty="0" smtClean="0">
                <a:latin typeface="NikoshBAN"/>
                <a:cs typeface="NikoshBAN"/>
              </a:rPr>
              <a:t> ।</a:t>
            </a:r>
          </a:p>
          <a:p>
            <a:r>
              <a:rPr lang="en-US" sz="2800" dirty="0" err="1" smtClean="0">
                <a:latin typeface="NikoshBAN"/>
                <a:cs typeface="NikoshBAN"/>
              </a:rPr>
              <a:t>ঘ.বর্তনীটির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ব্যবহারের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অসুবিধা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উল্লেখ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করে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গৃহস্থলিতে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উপযোগী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একটি</a:t>
            </a:r>
            <a:endParaRPr lang="en-US" sz="2800" dirty="0" smtClean="0">
              <a:latin typeface="NikoshBAN"/>
              <a:cs typeface="NikoshBAN"/>
            </a:endParaRPr>
          </a:p>
          <a:p>
            <a:r>
              <a:rPr lang="en-US" sz="2800" dirty="0" err="1" smtClean="0">
                <a:latin typeface="NikoshBAN"/>
                <a:cs typeface="NikoshBAN"/>
              </a:rPr>
              <a:t>সঠিক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বর্তনী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অঙ্কন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কর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এবং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এর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সুবিধা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সম্পর্কে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তোমার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মতামত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উপস্থাপন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করো</a:t>
            </a:r>
            <a:r>
              <a:rPr lang="en-US" sz="2800" dirty="0" smtClean="0">
                <a:latin typeface="NikoshBAN"/>
                <a:cs typeface="NikoshBAN"/>
              </a:rPr>
              <a:t>।</a:t>
            </a:r>
          </a:p>
          <a:p>
            <a:endParaRPr lang="en-US" sz="2800" dirty="0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8492273" y="1904907"/>
            <a:ext cx="38562" cy="48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05" y="96187"/>
            <a:ext cx="4586355" cy="22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1938363" y="1143894"/>
            <a:ext cx="3174267" cy="1107996"/>
          </a:xfrm>
          <a:prstGeom prst="rect">
            <a:avLst/>
          </a:prstGeom>
          <a:effectLst>
            <a:outerShdw blurRad="50800" dist="38100" dir="10800000" algn="r" rotWithShape="0">
              <a:srgbClr val="00B050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777711" y="2354928"/>
            <a:ext cx="932579" cy="907916"/>
            <a:chOff x="1066800" y="1337120"/>
            <a:chExt cx="1793599" cy="1787080"/>
          </a:xfrm>
        </p:grpSpPr>
        <p:sp>
          <p:nvSpPr>
            <p:cNvPr id="55" name="Teardrop 54"/>
            <p:cNvSpPr/>
            <p:nvPr/>
          </p:nvSpPr>
          <p:spPr>
            <a:xfrm>
              <a:off x="1066800" y="2438400"/>
              <a:ext cx="685800" cy="685800"/>
            </a:xfrm>
            <a:prstGeom prst="teardrop">
              <a:avLst>
                <a:gd name="adj" fmla="val 14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57"/>
            <p:cNvSpPr/>
            <p:nvPr/>
          </p:nvSpPr>
          <p:spPr>
            <a:xfrm rot="6631743">
              <a:off x="1256611" y="1337120"/>
              <a:ext cx="685800" cy="685800"/>
            </a:xfrm>
            <a:prstGeom prst="teardrop">
              <a:avLst>
                <a:gd name="adj" fmla="val 14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ardrop 60"/>
            <p:cNvSpPr/>
            <p:nvPr/>
          </p:nvSpPr>
          <p:spPr>
            <a:xfrm rot="14340750">
              <a:off x="2174599" y="2097436"/>
              <a:ext cx="685800" cy="685800"/>
            </a:xfrm>
            <a:prstGeom prst="teardrop">
              <a:avLst>
                <a:gd name="adj" fmla="val 14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74035" y="3701029"/>
            <a:ext cx="833826" cy="1083977"/>
            <a:chOff x="2561611" y="3677314"/>
            <a:chExt cx="833826" cy="108397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974117" y="3677314"/>
              <a:ext cx="421320" cy="54515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561611" y="4216134"/>
              <a:ext cx="421320" cy="545157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23" y="2451528"/>
            <a:ext cx="274320" cy="42539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54" y="2453671"/>
            <a:ext cx="274320" cy="42738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04" y="2467309"/>
            <a:ext cx="274320" cy="42738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1" y="2473968"/>
            <a:ext cx="274320" cy="425395"/>
          </a:xfrm>
          <a:prstGeom prst="rect">
            <a:avLst/>
          </a:prstGeom>
        </p:spPr>
      </p:pic>
      <p:sp>
        <p:nvSpPr>
          <p:cNvPr id="87" name="Oval 86"/>
          <p:cNvSpPr/>
          <p:nvPr/>
        </p:nvSpPr>
        <p:spPr>
          <a:xfrm>
            <a:off x="5036929" y="2706473"/>
            <a:ext cx="274320" cy="2743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1900595" y="1904997"/>
            <a:ext cx="5342809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457200" tIns="0" rIns="0" bIns="0" rtlCol="0" anchor="t" anchorCtr="0">
            <a:spAutoFit/>
            <a:scene3d>
              <a:camera prst="orthographicFront">
                <a:rot lat="1200000" lon="1200000" rev="0"/>
              </a:camera>
              <a:lightRig rig="glow" dir="t">
                <a:rot lat="0" lon="0" rev="1200000"/>
              </a:lightRig>
            </a:scene3d>
            <a:sp3d extrusionH="254000" contourW="69850" prstMaterial="powder">
              <a:bevelT w="254000" h="254000" prst="convex"/>
              <a:bevelB w="254000" h="254000" prst="angle"/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r>
              <a:rPr lang="en-US" sz="13800" b="1" dirty="0" err="1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3800" b="1" dirty="0" err="1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>
                  <a:alpha val="3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432523" cy="6332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7963" r="4325"/>
          <a:stretch/>
        </p:blipFill>
        <p:spPr>
          <a:xfrm>
            <a:off x="0" y="4120"/>
            <a:ext cx="9144000" cy="72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598"/>
            <a:ext cx="462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2" y="1028700"/>
            <a:ext cx="3198867" cy="248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20885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b="19608"/>
          <a:stretch/>
        </p:blipFill>
        <p:spPr>
          <a:xfrm>
            <a:off x="4107984" y="1866560"/>
            <a:ext cx="4038600" cy="1210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/>
          <a:stretch/>
        </p:blipFill>
        <p:spPr>
          <a:xfrm>
            <a:off x="4125191" y="3181523"/>
            <a:ext cx="4023452" cy="3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7969" y="1981200"/>
            <a:ext cx="7010400" cy="3505199"/>
            <a:chOff x="838200" y="762000"/>
            <a:chExt cx="7342546" cy="4419598"/>
          </a:xfrm>
        </p:grpSpPr>
        <p:grpSp>
          <p:nvGrpSpPr>
            <p:cNvPr id="10" name="Group 9"/>
            <p:cNvGrpSpPr/>
            <p:nvPr/>
          </p:nvGrpSpPr>
          <p:grpSpPr>
            <a:xfrm>
              <a:off x="838200" y="762000"/>
              <a:ext cx="7185416" cy="4419598"/>
              <a:chOff x="838200" y="609600"/>
              <a:chExt cx="7185416" cy="4419598"/>
            </a:xfrm>
            <a:solidFill>
              <a:schemeClr val="bg1"/>
            </a:solidFill>
          </p:grpSpPr>
          <p:grpSp>
            <p:nvGrpSpPr>
              <p:cNvPr id="12" name="Group 11"/>
              <p:cNvGrpSpPr/>
              <p:nvPr/>
            </p:nvGrpSpPr>
            <p:grpSpPr>
              <a:xfrm>
                <a:off x="838200" y="609600"/>
                <a:ext cx="7185416" cy="4419598"/>
                <a:chOff x="295275" y="990602"/>
                <a:chExt cx="4267200" cy="4242955"/>
              </a:xfrm>
              <a:grpFill/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95275" y="990602"/>
                  <a:ext cx="4267200" cy="4242955"/>
                  <a:chOff x="457200" y="4572000"/>
                  <a:chExt cx="4267200" cy="1666875"/>
                </a:xfrm>
                <a:grpFill/>
              </p:grpSpPr>
              <p:pic>
                <p:nvPicPr>
                  <p:cNvPr id="28" name="Picture 27" descr="current_animation.gif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7200" y="4572000"/>
                    <a:ext cx="2143125" cy="1666875"/>
                  </a:xfrm>
                  <a:prstGeom prst="rect">
                    <a:avLst/>
                  </a:prstGeom>
                  <a:grpFill/>
                  <a:ln w="28575">
                    <a:noFill/>
                  </a:ln>
                </p:spPr>
              </p:pic>
              <p:sp>
                <p:nvSpPr>
                  <p:cNvPr id="24" name="Flowchart: Process 23"/>
                  <p:cNvSpPr/>
                  <p:nvPr/>
                </p:nvSpPr>
                <p:spPr>
                  <a:xfrm>
                    <a:off x="2514600" y="4572000"/>
                    <a:ext cx="2209800" cy="381000"/>
                  </a:xfrm>
                  <a:prstGeom prst="flowChartProcess">
                    <a:avLst/>
                  </a:prstGeom>
                  <a:grpFill/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05000" y="5029200"/>
                  <a:ext cx="5334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667000" y="5029200"/>
                  <a:ext cx="4572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462976" y="5014096"/>
                  <a:ext cx="452529" cy="1525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553481" y="4192589"/>
                  <a:ext cx="332718" cy="1680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43200" y="4191000"/>
                  <a:ext cx="3810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057400" y="4191000"/>
                  <a:ext cx="3810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1219200" y="657497"/>
                <a:ext cx="6804416" cy="91440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19200" y="685800"/>
                <a:ext cx="6804416" cy="91440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19200" y="685800"/>
                <a:ext cx="6804416" cy="91440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38200" y="762000"/>
              <a:ext cx="7342546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4385" y="380999"/>
            <a:ext cx="5774338" cy="1323439"/>
          </a:xfrm>
          <a:prstGeom prst="rect">
            <a:avLst/>
          </a:prstGeom>
          <a:noFill/>
          <a:effectLst>
            <a:outerShdw blurRad="50800" dist="38100" dir="13200000" algn="br" rotWithShape="0">
              <a:srgbClr val="00B05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চলবিদ্যু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/>
          <a:stretch/>
        </p:blipFill>
        <p:spPr>
          <a:xfrm>
            <a:off x="4769824" y="2404241"/>
            <a:ext cx="4023452" cy="3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7639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157596" y="1129407"/>
            <a:ext cx="8869680" cy="3017520"/>
          </a:xfrm>
          <a:prstGeom prst="flowChartMagneticDru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119522" y="1691576"/>
            <a:ext cx="5006340" cy="372685"/>
            <a:chOff x="1181100" y="990600"/>
            <a:chExt cx="5006340" cy="372685"/>
          </a:xfrm>
        </p:grpSpPr>
        <p:grpSp>
          <p:nvGrpSpPr>
            <p:cNvPr id="31" name="Group 30"/>
            <p:cNvGrpSpPr/>
            <p:nvPr/>
          </p:nvGrpSpPr>
          <p:grpSpPr>
            <a:xfrm>
              <a:off x="1181100" y="990600"/>
              <a:ext cx="914400" cy="365760"/>
              <a:chOff x="1295400" y="1447800"/>
              <a:chExt cx="1143000" cy="457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590800" y="997525"/>
              <a:ext cx="914400" cy="365760"/>
              <a:chOff x="1295400" y="1447800"/>
              <a:chExt cx="11430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927764" y="997525"/>
              <a:ext cx="914400" cy="365760"/>
              <a:chOff x="1295400" y="1447800"/>
              <a:chExt cx="11430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273040" y="990600"/>
              <a:ext cx="914400" cy="365760"/>
              <a:chOff x="1295400" y="1447800"/>
              <a:chExt cx="11430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533400" y="2622627"/>
            <a:ext cx="5151120" cy="393469"/>
            <a:chOff x="533400" y="2237508"/>
            <a:chExt cx="5151120" cy="393469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" y="2237508"/>
              <a:ext cx="914400" cy="365760"/>
              <a:chOff x="1295400" y="1447800"/>
              <a:chExt cx="1143000" cy="457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033155" y="2265217"/>
              <a:ext cx="914400" cy="365760"/>
              <a:chOff x="1295400" y="1447800"/>
              <a:chExt cx="11430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390900" y="2265216"/>
              <a:ext cx="914400" cy="365760"/>
              <a:chOff x="1295400" y="1447800"/>
              <a:chExt cx="11430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770120" y="2237508"/>
              <a:ext cx="914400" cy="365760"/>
              <a:chOff x="1295400" y="1447800"/>
              <a:chExt cx="11430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914746" y="3619072"/>
            <a:ext cx="5318067" cy="421176"/>
            <a:chOff x="869373" y="3505200"/>
            <a:chExt cx="5318067" cy="421176"/>
          </a:xfrm>
        </p:grpSpPr>
        <p:grpSp>
          <p:nvGrpSpPr>
            <p:cNvPr id="53" name="Group 52"/>
            <p:cNvGrpSpPr/>
            <p:nvPr/>
          </p:nvGrpSpPr>
          <p:grpSpPr>
            <a:xfrm>
              <a:off x="5273040" y="3514896"/>
              <a:ext cx="914400" cy="365760"/>
              <a:chOff x="1295400" y="1447800"/>
              <a:chExt cx="1143000" cy="457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3906983" y="3560616"/>
              <a:ext cx="914400" cy="365760"/>
              <a:chOff x="1295400" y="1447800"/>
              <a:chExt cx="11430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261755" y="3532908"/>
              <a:ext cx="914400" cy="365760"/>
              <a:chOff x="1295400" y="1447800"/>
              <a:chExt cx="1143000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869373" y="3505200"/>
              <a:ext cx="914400" cy="365760"/>
              <a:chOff x="1295400" y="1447800"/>
              <a:chExt cx="11430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1382113" y="4632451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33155" y="137571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3374275" y="386189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306462" y="137571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876915" y="251317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564043" y="192710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958593" y="208952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554826" y="3059121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577222" y="2363847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28251" y="229981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452066" y="333235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1016353" y="4772736"/>
            <a:ext cx="365760" cy="3657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>
              <a:rot lat="0" lon="0" rev="12600000"/>
            </a:camera>
            <a:lightRig rig="freezing" dir="t"/>
          </a:scene3d>
          <a:sp3d>
            <a:bevelT w="368300" h="215900"/>
            <a:bevelB w="2476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495800" y="4873722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0120" y="4749272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63519" y="606187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23519" y="876035"/>
            <a:ext cx="165015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821333" y="3254356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074302" y="2957383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003942" y="123960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225464" y="3861899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5 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 animBg="1"/>
      <p:bldP spid="79" grpId="0" animBg="1"/>
      <p:bldP spid="4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465" y="174708"/>
                <a:ext cx="8595623" cy="173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প্রবাহঃ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পরিবাহকের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প্রস্তচ্ছেদের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endParaRPr lang="en-US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আধান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প্রবাহিত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পরিবাহকের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প্রস্তচ্ছেদের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t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Q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আধান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প্রবাহিত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I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,  I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𝑸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5" y="174708"/>
                <a:ext cx="8595623" cy="1733808"/>
              </a:xfrm>
              <a:prstGeom prst="rect">
                <a:avLst/>
              </a:prstGeom>
              <a:blipFill rotWithShape="1">
                <a:blip r:embed="rId3"/>
                <a:stretch>
                  <a:fillRect l="-1135" t="-2817" r="-1206" b="-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1790213" y="4701774"/>
            <a:ext cx="2424545" cy="69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9668" y="4701774"/>
            <a:ext cx="1073727" cy="6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89666" y="3413301"/>
            <a:ext cx="17317" cy="1295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7543" y="2370746"/>
            <a:ext cx="29440" cy="2331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61957" y="2370746"/>
            <a:ext cx="1378527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48104" y="2370746"/>
            <a:ext cx="250767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34994" y="1913546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31486" y="2370746"/>
            <a:ext cx="0" cy="23379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49394" y="2370747"/>
            <a:ext cx="21820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32406" y="4405633"/>
            <a:ext cx="4" cy="533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46265" y="4694847"/>
            <a:ext cx="1985221" cy="13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14758" y="4331165"/>
            <a:ext cx="0" cy="6823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790213" y="4701774"/>
            <a:ext cx="2403761" cy="6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769534" y="156841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+</a:t>
            </a:r>
            <a:endParaRPr lang="en-US" sz="6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249394" y="132729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_</a:t>
            </a:r>
            <a:endParaRPr lang="en-US" sz="6000" b="1" dirty="0"/>
          </a:p>
        </p:txBody>
      </p:sp>
      <p:sp>
        <p:nvSpPr>
          <p:cNvPr id="75" name="Curved Left Arrow 74"/>
          <p:cNvSpPr/>
          <p:nvPr/>
        </p:nvSpPr>
        <p:spPr>
          <a:xfrm rot="8119395">
            <a:off x="1572715" y="2460799"/>
            <a:ext cx="1058449" cy="22350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Curved Up Arrow 76"/>
          <p:cNvSpPr/>
          <p:nvPr/>
        </p:nvSpPr>
        <p:spPr>
          <a:xfrm rot="18770416">
            <a:off x="5441168" y="4069509"/>
            <a:ext cx="2284476" cy="10033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7697073">
            <a:off x="5545105" y="4098176"/>
            <a:ext cx="2968229" cy="94602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5076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4935305">
            <a:off x="881999" y="2501203"/>
            <a:ext cx="2311851" cy="165551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12775" y="5165901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1030" y="5967388"/>
            <a:ext cx="8957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আধানকে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তড়িৎক্ষেত্রের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 animBg="1"/>
      <p:bldP spid="77" grpId="0" animBg="1"/>
      <p:bldP spid="78" grpId="0"/>
      <p:bldP spid="78" grpId="1"/>
      <p:bldP spid="79" grpId="0"/>
      <p:bldP spid="79" grpId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493818" y="3572145"/>
            <a:ext cx="0" cy="22743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5846457"/>
            <a:ext cx="1371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93818" y="5368474"/>
            <a:ext cx="39831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18063" y="4149274"/>
            <a:ext cx="30445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09800" y="4529277"/>
            <a:ext cx="0" cy="8391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84544" y="5554069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78995" y="4098414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400" y="5978074"/>
            <a:ext cx="289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চিত্রঃঅপর্যায়বৃত্ত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09" y="228600"/>
            <a:ext cx="8283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-(ক)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        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292" y="1752600"/>
            <a:ext cx="68483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প্রবাহঃ</a:t>
            </a:r>
            <a:endParaRPr lang="en-US" sz="2800" b="1" dirty="0" smtClean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5899"/>
            <a:ext cx="2819400" cy="2162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0" y="60088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রাসায়নিক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4" grpId="1"/>
      <p:bldP spid="3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848459" y="3562494"/>
            <a:ext cx="0" cy="22743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936041" y="5968423"/>
            <a:ext cx="228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48459" y="5358823"/>
            <a:ext cx="48975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564441" y="4519627"/>
            <a:ext cx="0" cy="13171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74441" y="5565200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3636" y="4088763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76168" y="4700732"/>
            <a:ext cx="4267200" cy="1066800"/>
          </a:xfrm>
          <a:custGeom>
            <a:avLst/>
            <a:gdLst>
              <a:gd name="connsiteX0" fmla="*/ 0 w 4267200"/>
              <a:gd name="connsiteY0" fmla="*/ 665018 h 1066800"/>
              <a:gd name="connsiteX1" fmla="*/ 27709 w 4267200"/>
              <a:gd name="connsiteY1" fmla="*/ 595746 h 1066800"/>
              <a:gd name="connsiteX2" fmla="*/ 55418 w 4267200"/>
              <a:gd name="connsiteY2" fmla="*/ 568036 h 1066800"/>
              <a:gd name="connsiteX3" fmla="*/ 69273 w 4267200"/>
              <a:gd name="connsiteY3" fmla="*/ 526473 h 1066800"/>
              <a:gd name="connsiteX4" fmla="*/ 138546 w 4267200"/>
              <a:gd name="connsiteY4" fmla="*/ 429491 h 1066800"/>
              <a:gd name="connsiteX5" fmla="*/ 166255 w 4267200"/>
              <a:gd name="connsiteY5" fmla="*/ 387927 h 1066800"/>
              <a:gd name="connsiteX6" fmla="*/ 207818 w 4267200"/>
              <a:gd name="connsiteY6" fmla="*/ 346364 h 1066800"/>
              <a:gd name="connsiteX7" fmla="*/ 235528 w 4267200"/>
              <a:gd name="connsiteY7" fmla="*/ 304800 h 1066800"/>
              <a:gd name="connsiteX8" fmla="*/ 332509 w 4267200"/>
              <a:gd name="connsiteY8" fmla="*/ 263236 h 1066800"/>
              <a:gd name="connsiteX9" fmla="*/ 471055 w 4267200"/>
              <a:gd name="connsiteY9" fmla="*/ 290946 h 1066800"/>
              <a:gd name="connsiteX10" fmla="*/ 540328 w 4267200"/>
              <a:gd name="connsiteY10" fmla="*/ 346364 h 1066800"/>
              <a:gd name="connsiteX11" fmla="*/ 623455 w 4267200"/>
              <a:gd name="connsiteY11" fmla="*/ 415636 h 1066800"/>
              <a:gd name="connsiteX12" fmla="*/ 678873 w 4267200"/>
              <a:gd name="connsiteY12" fmla="*/ 498764 h 1066800"/>
              <a:gd name="connsiteX13" fmla="*/ 692728 w 4267200"/>
              <a:gd name="connsiteY13" fmla="*/ 540327 h 1066800"/>
              <a:gd name="connsiteX14" fmla="*/ 748146 w 4267200"/>
              <a:gd name="connsiteY14" fmla="*/ 623455 h 1066800"/>
              <a:gd name="connsiteX15" fmla="*/ 775855 w 4267200"/>
              <a:gd name="connsiteY15" fmla="*/ 706582 h 1066800"/>
              <a:gd name="connsiteX16" fmla="*/ 789709 w 4267200"/>
              <a:gd name="connsiteY16" fmla="*/ 748146 h 1066800"/>
              <a:gd name="connsiteX17" fmla="*/ 845128 w 4267200"/>
              <a:gd name="connsiteY17" fmla="*/ 831273 h 1066800"/>
              <a:gd name="connsiteX18" fmla="*/ 858982 w 4267200"/>
              <a:gd name="connsiteY18" fmla="*/ 872836 h 1066800"/>
              <a:gd name="connsiteX19" fmla="*/ 928255 w 4267200"/>
              <a:gd name="connsiteY19" fmla="*/ 942109 h 1066800"/>
              <a:gd name="connsiteX20" fmla="*/ 1066800 w 4267200"/>
              <a:gd name="connsiteY20" fmla="*/ 983673 h 1066800"/>
              <a:gd name="connsiteX21" fmla="*/ 1343891 w 4267200"/>
              <a:gd name="connsiteY21" fmla="*/ 969818 h 1066800"/>
              <a:gd name="connsiteX22" fmla="*/ 1440873 w 4267200"/>
              <a:gd name="connsiteY22" fmla="*/ 914400 h 1066800"/>
              <a:gd name="connsiteX23" fmla="*/ 1482437 w 4267200"/>
              <a:gd name="connsiteY23" fmla="*/ 872836 h 1066800"/>
              <a:gd name="connsiteX24" fmla="*/ 1537855 w 4267200"/>
              <a:gd name="connsiteY24" fmla="*/ 845127 h 1066800"/>
              <a:gd name="connsiteX25" fmla="*/ 1579418 w 4267200"/>
              <a:gd name="connsiteY25" fmla="*/ 762000 h 1066800"/>
              <a:gd name="connsiteX26" fmla="*/ 1607128 w 4267200"/>
              <a:gd name="connsiteY26" fmla="*/ 720436 h 1066800"/>
              <a:gd name="connsiteX27" fmla="*/ 1634837 w 4267200"/>
              <a:gd name="connsiteY27" fmla="*/ 637309 h 1066800"/>
              <a:gd name="connsiteX28" fmla="*/ 1648691 w 4267200"/>
              <a:gd name="connsiteY28" fmla="*/ 595746 h 1066800"/>
              <a:gd name="connsiteX29" fmla="*/ 1690255 w 4267200"/>
              <a:gd name="connsiteY29" fmla="*/ 429491 h 1066800"/>
              <a:gd name="connsiteX30" fmla="*/ 1717964 w 4267200"/>
              <a:gd name="connsiteY30" fmla="*/ 346364 h 1066800"/>
              <a:gd name="connsiteX31" fmla="*/ 1731818 w 4267200"/>
              <a:gd name="connsiteY31" fmla="*/ 304800 h 1066800"/>
              <a:gd name="connsiteX32" fmla="*/ 1787237 w 4267200"/>
              <a:gd name="connsiteY32" fmla="*/ 207818 h 1066800"/>
              <a:gd name="connsiteX33" fmla="*/ 1814946 w 4267200"/>
              <a:gd name="connsiteY33" fmla="*/ 124691 h 1066800"/>
              <a:gd name="connsiteX34" fmla="*/ 1842655 w 4267200"/>
              <a:gd name="connsiteY34" fmla="*/ 83127 h 1066800"/>
              <a:gd name="connsiteX35" fmla="*/ 1925782 w 4267200"/>
              <a:gd name="connsiteY35" fmla="*/ 0 h 1066800"/>
              <a:gd name="connsiteX36" fmla="*/ 2008909 w 4267200"/>
              <a:gd name="connsiteY36" fmla="*/ 13855 h 1066800"/>
              <a:gd name="connsiteX37" fmla="*/ 2105891 w 4267200"/>
              <a:gd name="connsiteY37" fmla="*/ 83127 h 1066800"/>
              <a:gd name="connsiteX38" fmla="*/ 2147455 w 4267200"/>
              <a:gd name="connsiteY38" fmla="*/ 110836 h 1066800"/>
              <a:gd name="connsiteX39" fmla="*/ 2202873 w 4267200"/>
              <a:gd name="connsiteY39" fmla="*/ 193964 h 1066800"/>
              <a:gd name="connsiteX40" fmla="*/ 2230582 w 4267200"/>
              <a:gd name="connsiteY40" fmla="*/ 235527 h 1066800"/>
              <a:gd name="connsiteX41" fmla="*/ 2299855 w 4267200"/>
              <a:gd name="connsiteY41" fmla="*/ 318655 h 1066800"/>
              <a:gd name="connsiteX42" fmla="*/ 2313709 w 4267200"/>
              <a:gd name="connsiteY42" fmla="*/ 360218 h 1066800"/>
              <a:gd name="connsiteX43" fmla="*/ 2369128 w 4267200"/>
              <a:gd name="connsiteY43" fmla="*/ 443346 h 1066800"/>
              <a:gd name="connsiteX44" fmla="*/ 2382982 w 4267200"/>
              <a:gd name="connsiteY44" fmla="*/ 484909 h 1066800"/>
              <a:gd name="connsiteX45" fmla="*/ 2424546 w 4267200"/>
              <a:gd name="connsiteY45" fmla="*/ 526473 h 1066800"/>
              <a:gd name="connsiteX46" fmla="*/ 2452255 w 4267200"/>
              <a:gd name="connsiteY46" fmla="*/ 568036 h 1066800"/>
              <a:gd name="connsiteX47" fmla="*/ 2466109 w 4267200"/>
              <a:gd name="connsiteY47" fmla="*/ 623455 h 1066800"/>
              <a:gd name="connsiteX48" fmla="*/ 2521528 w 4267200"/>
              <a:gd name="connsiteY48" fmla="*/ 692727 h 1066800"/>
              <a:gd name="connsiteX49" fmla="*/ 2563091 w 4267200"/>
              <a:gd name="connsiteY49" fmla="*/ 775855 h 1066800"/>
              <a:gd name="connsiteX50" fmla="*/ 2646218 w 4267200"/>
              <a:gd name="connsiteY50" fmla="*/ 858982 h 1066800"/>
              <a:gd name="connsiteX51" fmla="*/ 2660073 w 4267200"/>
              <a:gd name="connsiteY51" fmla="*/ 900546 h 1066800"/>
              <a:gd name="connsiteX52" fmla="*/ 2729346 w 4267200"/>
              <a:gd name="connsiteY52" fmla="*/ 983673 h 1066800"/>
              <a:gd name="connsiteX53" fmla="*/ 2840182 w 4267200"/>
              <a:gd name="connsiteY53" fmla="*/ 1052946 h 1066800"/>
              <a:gd name="connsiteX54" fmla="*/ 2881746 w 4267200"/>
              <a:gd name="connsiteY54" fmla="*/ 1066800 h 1066800"/>
              <a:gd name="connsiteX55" fmla="*/ 3034146 w 4267200"/>
              <a:gd name="connsiteY55" fmla="*/ 1052946 h 1066800"/>
              <a:gd name="connsiteX56" fmla="*/ 3075709 w 4267200"/>
              <a:gd name="connsiteY56" fmla="*/ 1039091 h 1066800"/>
              <a:gd name="connsiteX57" fmla="*/ 3117273 w 4267200"/>
              <a:gd name="connsiteY57" fmla="*/ 997527 h 1066800"/>
              <a:gd name="connsiteX58" fmla="*/ 3158837 w 4267200"/>
              <a:gd name="connsiteY58" fmla="*/ 969818 h 1066800"/>
              <a:gd name="connsiteX59" fmla="*/ 3228109 w 4267200"/>
              <a:gd name="connsiteY59" fmla="*/ 886691 h 1066800"/>
              <a:gd name="connsiteX60" fmla="*/ 3255818 w 4267200"/>
              <a:gd name="connsiteY60" fmla="*/ 845127 h 1066800"/>
              <a:gd name="connsiteX61" fmla="*/ 3338946 w 4267200"/>
              <a:gd name="connsiteY61" fmla="*/ 762000 h 1066800"/>
              <a:gd name="connsiteX62" fmla="*/ 3394364 w 4267200"/>
              <a:gd name="connsiteY62" fmla="*/ 665018 h 1066800"/>
              <a:gd name="connsiteX63" fmla="*/ 3408218 w 4267200"/>
              <a:gd name="connsiteY63" fmla="*/ 623455 h 1066800"/>
              <a:gd name="connsiteX64" fmla="*/ 3435928 w 4267200"/>
              <a:gd name="connsiteY64" fmla="*/ 568036 h 1066800"/>
              <a:gd name="connsiteX65" fmla="*/ 3505200 w 4267200"/>
              <a:gd name="connsiteY65" fmla="*/ 471055 h 1066800"/>
              <a:gd name="connsiteX66" fmla="*/ 3532909 w 4267200"/>
              <a:gd name="connsiteY66" fmla="*/ 415636 h 1066800"/>
              <a:gd name="connsiteX67" fmla="*/ 3588328 w 4267200"/>
              <a:gd name="connsiteY67" fmla="*/ 332509 h 1066800"/>
              <a:gd name="connsiteX68" fmla="*/ 3629891 w 4267200"/>
              <a:gd name="connsiteY68" fmla="*/ 249382 h 1066800"/>
              <a:gd name="connsiteX69" fmla="*/ 3657600 w 4267200"/>
              <a:gd name="connsiteY69" fmla="*/ 193964 h 1066800"/>
              <a:gd name="connsiteX70" fmla="*/ 3726873 w 4267200"/>
              <a:gd name="connsiteY70" fmla="*/ 110836 h 1066800"/>
              <a:gd name="connsiteX71" fmla="*/ 3768437 w 4267200"/>
              <a:gd name="connsiteY71" fmla="*/ 83127 h 1066800"/>
              <a:gd name="connsiteX72" fmla="*/ 3810000 w 4267200"/>
              <a:gd name="connsiteY72" fmla="*/ 69273 h 1066800"/>
              <a:gd name="connsiteX73" fmla="*/ 3976255 w 4267200"/>
              <a:gd name="connsiteY73" fmla="*/ 83127 h 1066800"/>
              <a:gd name="connsiteX74" fmla="*/ 4059382 w 4267200"/>
              <a:gd name="connsiteY74" fmla="*/ 110836 h 1066800"/>
              <a:gd name="connsiteX75" fmla="*/ 4100946 w 4267200"/>
              <a:gd name="connsiteY75" fmla="*/ 124691 h 1066800"/>
              <a:gd name="connsiteX76" fmla="*/ 4156364 w 4267200"/>
              <a:gd name="connsiteY76" fmla="*/ 207818 h 1066800"/>
              <a:gd name="connsiteX77" fmla="*/ 4184073 w 4267200"/>
              <a:gd name="connsiteY77" fmla="*/ 249382 h 1066800"/>
              <a:gd name="connsiteX78" fmla="*/ 4197928 w 4267200"/>
              <a:gd name="connsiteY78" fmla="*/ 304800 h 1066800"/>
              <a:gd name="connsiteX79" fmla="*/ 4211782 w 4267200"/>
              <a:gd name="connsiteY79" fmla="*/ 374073 h 1066800"/>
              <a:gd name="connsiteX80" fmla="*/ 4239491 w 4267200"/>
              <a:gd name="connsiteY80" fmla="*/ 471055 h 1066800"/>
              <a:gd name="connsiteX81" fmla="*/ 4253346 w 4267200"/>
              <a:gd name="connsiteY81" fmla="*/ 568036 h 1066800"/>
              <a:gd name="connsiteX82" fmla="*/ 4267200 w 4267200"/>
              <a:gd name="connsiteY82" fmla="*/ 62345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67200" h="1066800">
                <a:moveTo>
                  <a:pt x="0" y="665018"/>
                </a:moveTo>
                <a:cubicBezTo>
                  <a:pt x="9236" y="641927"/>
                  <a:pt x="15370" y="617339"/>
                  <a:pt x="27709" y="595746"/>
                </a:cubicBezTo>
                <a:cubicBezTo>
                  <a:pt x="34190" y="584405"/>
                  <a:pt x="48697" y="579237"/>
                  <a:pt x="55418" y="568036"/>
                </a:cubicBezTo>
                <a:cubicBezTo>
                  <a:pt x="62932" y="555513"/>
                  <a:pt x="62742" y="539535"/>
                  <a:pt x="69273" y="526473"/>
                </a:cubicBezTo>
                <a:cubicBezTo>
                  <a:pt x="80159" y="504701"/>
                  <a:pt x="128082" y="444140"/>
                  <a:pt x="138546" y="429491"/>
                </a:cubicBezTo>
                <a:cubicBezTo>
                  <a:pt x="148224" y="415941"/>
                  <a:pt x="155595" y="400719"/>
                  <a:pt x="166255" y="387927"/>
                </a:cubicBezTo>
                <a:cubicBezTo>
                  <a:pt x="178798" y="372875"/>
                  <a:pt x="195275" y="361416"/>
                  <a:pt x="207818" y="346364"/>
                </a:cubicBezTo>
                <a:cubicBezTo>
                  <a:pt x="218478" y="333572"/>
                  <a:pt x="222736" y="315460"/>
                  <a:pt x="235528" y="304800"/>
                </a:cubicBezTo>
                <a:cubicBezTo>
                  <a:pt x="258353" y="285779"/>
                  <a:pt x="303635" y="272861"/>
                  <a:pt x="332509" y="263236"/>
                </a:cubicBezTo>
                <a:cubicBezTo>
                  <a:pt x="351263" y="266362"/>
                  <a:pt x="444749" y="279672"/>
                  <a:pt x="471055" y="290946"/>
                </a:cubicBezTo>
                <a:cubicBezTo>
                  <a:pt x="516974" y="310626"/>
                  <a:pt x="505953" y="318864"/>
                  <a:pt x="540328" y="346364"/>
                </a:cubicBezTo>
                <a:cubicBezTo>
                  <a:pt x="636770" y="423517"/>
                  <a:pt x="524724" y="316907"/>
                  <a:pt x="623455" y="415636"/>
                </a:cubicBezTo>
                <a:cubicBezTo>
                  <a:pt x="656395" y="514460"/>
                  <a:pt x="609688" y="394989"/>
                  <a:pt x="678873" y="498764"/>
                </a:cubicBezTo>
                <a:cubicBezTo>
                  <a:pt x="686974" y="510915"/>
                  <a:pt x="685636" y="527561"/>
                  <a:pt x="692728" y="540327"/>
                </a:cubicBezTo>
                <a:cubicBezTo>
                  <a:pt x="708901" y="569438"/>
                  <a:pt x="748146" y="623455"/>
                  <a:pt x="748146" y="623455"/>
                </a:cubicBezTo>
                <a:lnTo>
                  <a:pt x="775855" y="706582"/>
                </a:lnTo>
                <a:cubicBezTo>
                  <a:pt x="780473" y="720437"/>
                  <a:pt x="781608" y="735995"/>
                  <a:pt x="789709" y="748146"/>
                </a:cubicBezTo>
                <a:lnTo>
                  <a:pt x="845128" y="831273"/>
                </a:lnTo>
                <a:cubicBezTo>
                  <a:pt x="849746" y="845127"/>
                  <a:pt x="850220" y="861153"/>
                  <a:pt x="858982" y="872836"/>
                </a:cubicBezTo>
                <a:cubicBezTo>
                  <a:pt x="878575" y="898960"/>
                  <a:pt x="897275" y="931782"/>
                  <a:pt x="928255" y="942109"/>
                </a:cubicBezTo>
                <a:cubicBezTo>
                  <a:pt x="1029446" y="975839"/>
                  <a:pt x="983046" y="962734"/>
                  <a:pt x="1066800" y="983673"/>
                </a:cubicBezTo>
                <a:cubicBezTo>
                  <a:pt x="1159164" y="979055"/>
                  <a:pt x="1252126" y="981289"/>
                  <a:pt x="1343891" y="969818"/>
                </a:cubicBezTo>
                <a:cubicBezTo>
                  <a:pt x="1359833" y="967825"/>
                  <a:pt x="1425959" y="926828"/>
                  <a:pt x="1440873" y="914400"/>
                </a:cubicBezTo>
                <a:cubicBezTo>
                  <a:pt x="1455925" y="901857"/>
                  <a:pt x="1466493" y="884224"/>
                  <a:pt x="1482437" y="872836"/>
                </a:cubicBezTo>
                <a:cubicBezTo>
                  <a:pt x="1499243" y="860832"/>
                  <a:pt x="1519382" y="854363"/>
                  <a:pt x="1537855" y="845127"/>
                </a:cubicBezTo>
                <a:cubicBezTo>
                  <a:pt x="1617268" y="726010"/>
                  <a:pt x="1522056" y="876724"/>
                  <a:pt x="1579418" y="762000"/>
                </a:cubicBezTo>
                <a:cubicBezTo>
                  <a:pt x="1586865" y="747107"/>
                  <a:pt x="1597891" y="734291"/>
                  <a:pt x="1607128" y="720436"/>
                </a:cubicBezTo>
                <a:lnTo>
                  <a:pt x="1634837" y="637309"/>
                </a:lnTo>
                <a:lnTo>
                  <a:pt x="1648691" y="595746"/>
                </a:lnTo>
                <a:cubicBezTo>
                  <a:pt x="1672378" y="406253"/>
                  <a:pt x="1641862" y="550474"/>
                  <a:pt x="1690255" y="429491"/>
                </a:cubicBezTo>
                <a:cubicBezTo>
                  <a:pt x="1701103" y="402372"/>
                  <a:pt x="1708728" y="374073"/>
                  <a:pt x="1717964" y="346364"/>
                </a:cubicBezTo>
                <a:cubicBezTo>
                  <a:pt x="1722582" y="332509"/>
                  <a:pt x="1723717" y="316951"/>
                  <a:pt x="1731818" y="304800"/>
                </a:cubicBezTo>
                <a:cubicBezTo>
                  <a:pt x="1756813" y="267308"/>
                  <a:pt x="1769659" y="251764"/>
                  <a:pt x="1787237" y="207818"/>
                </a:cubicBezTo>
                <a:cubicBezTo>
                  <a:pt x="1798085" y="180699"/>
                  <a:pt x="1798745" y="148993"/>
                  <a:pt x="1814946" y="124691"/>
                </a:cubicBezTo>
                <a:cubicBezTo>
                  <a:pt x="1824182" y="110836"/>
                  <a:pt x="1831593" y="95572"/>
                  <a:pt x="1842655" y="83127"/>
                </a:cubicBezTo>
                <a:cubicBezTo>
                  <a:pt x="1868689" y="53839"/>
                  <a:pt x="1925782" y="0"/>
                  <a:pt x="1925782" y="0"/>
                </a:cubicBezTo>
                <a:cubicBezTo>
                  <a:pt x="1953491" y="4618"/>
                  <a:pt x="1982002" y="5783"/>
                  <a:pt x="2008909" y="13855"/>
                </a:cubicBezTo>
                <a:cubicBezTo>
                  <a:pt x="2073003" y="33083"/>
                  <a:pt x="2058119" y="43317"/>
                  <a:pt x="2105891" y="83127"/>
                </a:cubicBezTo>
                <a:cubicBezTo>
                  <a:pt x="2118683" y="93787"/>
                  <a:pt x="2133600" y="101600"/>
                  <a:pt x="2147455" y="110836"/>
                </a:cubicBezTo>
                <a:lnTo>
                  <a:pt x="2202873" y="193964"/>
                </a:lnTo>
                <a:cubicBezTo>
                  <a:pt x="2212109" y="207818"/>
                  <a:pt x="2218808" y="223753"/>
                  <a:pt x="2230582" y="235527"/>
                </a:cubicBezTo>
                <a:cubicBezTo>
                  <a:pt x="2283920" y="288865"/>
                  <a:pt x="2261278" y="260788"/>
                  <a:pt x="2299855" y="318655"/>
                </a:cubicBezTo>
                <a:cubicBezTo>
                  <a:pt x="2304473" y="332509"/>
                  <a:pt x="2306617" y="347452"/>
                  <a:pt x="2313709" y="360218"/>
                </a:cubicBezTo>
                <a:cubicBezTo>
                  <a:pt x="2329882" y="389330"/>
                  <a:pt x="2369128" y="443346"/>
                  <a:pt x="2369128" y="443346"/>
                </a:cubicBezTo>
                <a:cubicBezTo>
                  <a:pt x="2373746" y="457200"/>
                  <a:pt x="2374881" y="472758"/>
                  <a:pt x="2382982" y="484909"/>
                </a:cubicBezTo>
                <a:cubicBezTo>
                  <a:pt x="2393850" y="501212"/>
                  <a:pt x="2412003" y="511421"/>
                  <a:pt x="2424546" y="526473"/>
                </a:cubicBezTo>
                <a:cubicBezTo>
                  <a:pt x="2435206" y="539265"/>
                  <a:pt x="2443019" y="554182"/>
                  <a:pt x="2452255" y="568036"/>
                </a:cubicBezTo>
                <a:cubicBezTo>
                  <a:pt x="2456873" y="586509"/>
                  <a:pt x="2458608" y="605953"/>
                  <a:pt x="2466109" y="623455"/>
                </a:cubicBezTo>
                <a:cubicBezTo>
                  <a:pt x="2479217" y="654040"/>
                  <a:pt x="2499182" y="670382"/>
                  <a:pt x="2521528" y="692727"/>
                </a:cubicBezTo>
                <a:cubicBezTo>
                  <a:pt x="2534366" y="731243"/>
                  <a:pt x="2534443" y="743626"/>
                  <a:pt x="2563091" y="775855"/>
                </a:cubicBezTo>
                <a:cubicBezTo>
                  <a:pt x="2589125" y="805143"/>
                  <a:pt x="2646218" y="858982"/>
                  <a:pt x="2646218" y="858982"/>
                </a:cubicBezTo>
                <a:cubicBezTo>
                  <a:pt x="2650836" y="872837"/>
                  <a:pt x="2653542" y="887484"/>
                  <a:pt x="2660073" y="900546"/>
                </a:cubicBezTo>
                <a:cubicBezTo>
                  <a:pt x="2676107" y="932613"/>
                  <a:pt x="2702536" y="960693"/>
                  <a:pt x="2729346" y="983673"/>
                </a:cubicBezTo>
                <a:cubicBezTo>
                  <a:pt x="2769122" y="1017767"/>
                  <a:pt x="2792880" y="1032674"/>
                  <a:pt x="2840182" y="1052946"/>
                </a:cubicBezTo>
                <a:cubicBezTo>
                  <a:pt x="2853605" y="1058699"/>
                  <a:pt x="2867891" y="1062182"/>
                  <a:pt x="2881746" y="1066800"/>
                </a:cubicBezTo>
                <a:cubicBezTo>
                  <a:pt x="2932546" y="1062182"/>
                  <a:pt x="2983649" y="1060160"/>
                  <a:pt x="3034146" y="1052946"/>
                </a:cubicBezTo>
                <a:cubicBezTo>
                  <a:pt x="3048603" y="1050881"/>
                  <a:pt x="3063558" y="1047192"/>
                  <a:pt x="3075709" y="1039091"/>
                </a:cubicBezTo>
                <a:cubicBezTo>
                  <a:pt x="3092012" y="1028222"/>
                  <a:pt x="3102221" y="1010070"/>
                  <a:pt x="3117273" y="997527"/>
                </a:cubicBezTo>
                <a:cubicBezTo>
                  <a:pt x="3130065" y="986867"/>
                  <a:pt x="3144982" y="979054"/>
                  <a:pt x="3158837" y="969818"/>
                </a:cubicBezTo>
                <a:cubicBezTo>
                  <a:pt x="3227637" y="866620"/>
                  <a:pt x="3139210" y="993372"/>
                  <a:pt x="3228109" y="886691"/>
                </a:cubicBezTo>
                <a:cubicBezTo>
                  <a:pt x="3238769" y="873899"/>
                  <a:pt x="3244756" y="857572"/>
                  <a:pt x="3255818" y="845127"/>
                </a:cubicBezTo>
                <a:cubicBezTo>
                  <a:pt x="3281852" y="815839"/>
                  <a:pt x="3338946" y="762000"/>
                  <a:pt x="3338946" y="762000"/>
                </a:cubicBezTo>
                <a:cubicBezTo>
                  <a:pt x="3370710" y="666702"/>
                  <a:pt x="3327264" y="782443"/>
                  <a:pt x="3394364" y="665018"/>
                </a:cubicBezTo>
                <a:cubicBezTo>
                  <a:pt x="3401609" y="652338"/>
                  <a:pt x="3402465" y="636878"/>
                  <a:pt x="3408218" y="623455"/>
                </a:cubicBezTo>
                <a:cubicBezTo>
                  <a:pt x="3416354" y="604471"/>
                  <a:pt x="3424982" y="585550"/>
                  <a:pt x="3435928" y="568036"/>
                </a:cubicBezTo>
                <a:cubicBezTo>
                  <a:pt x="3485471" y="488767"/>
                  <a:pt x="3466132" y="539424"/>
                  <a:pt x="3505200" y="471055"/>
                </a:cubicBezTo>
                <a:cubicBezTo>
                  <a:pt x="3515447" y="453123"/>
                  <a:pt x="3522283" y="433346"/>
                  <a:pt x="3532909" y="415636"/>
                </a:cubicBezTo>
                <a:cubicBezTo>
                  <a:pt x="3550043" y="387080"/>
                  <a:pt x="3588328" y="332509"/>
                  <a:pt x="3588328" y="332509"/>
                </a:cubicBezTo>
                <a:cubicBezTo>
                  <a:pt x="3613728" y="256307"/>
                  <a:pt x="3586920" y="324581"/>
                  <a:pt x="3629891" y="249382"/>
                </a:cubicBezTo>
                <a:cubicBezTo>
                  <a:pt x="3640138" y="231450"/>
                  <a:pt x="3647353" y="211896"/>
                  <a:pt x="3657600" y="193964"/>
                </a:cubicBezTo>
                <a:cubicBezTo>
                  <a:pt x="3677415" y="159287"/>
                  <a:pt x="3695612" y="136886"/>
                  <a:pt x="3726873" y="110836"/>
                </a:cubicBezTo>
                <a:cubicBezTo>
                  <a:pt x="3739665" y="100176"/>
                  <a:pt x="3753544" y="90574"/>
                  <a:pt x="3768437" y="83127"/>
                </a:cubicBezTo>
                <a:cubicBezTo>
                  <a:pt x="3781499" y="76596"/>
                  <a:pt x="3796146" y="73891"/>
                  <a:pt x="3810000" y="69273"/>
                </a:cubicBezTo>
                <a:cubicBezTo>
                  <a:pt x="3865418" y="73891"/>
                  <a:pt x="3921401" y="73985"/>
                  <a:pt x="3976255" y="83127"/>
                </a:cubicBezTo>
                <a:cubicBezTo>
                  <a:pt x="4005065" y="87929"/>
                  <a:pt x="4031673" y="101600"/>
                  <a:pt x="4059382" y="110836"/>
                </a:cubicBezTo>
                <a:lnTo>
                  <a:pt x="4100946" y="124691"/>
                </a:lnTo>
                <a:lnTo>
                  <a:pt x="4156364" y="207818"/>
                </a:lnTo>
                <a:lnTo>
                  <a:pt x="4184073" y="249382"/>
                </a:lnTo>
                <a:cubicBezTo>
                  <a:pt x="4188691" y="267855"/>
                  <a:pt x="4193797" y="286212"/>
                  <a:pt x="4197928" y="304800"/>
                </a:cubicBezTo>
                <a:cubicBezTo>
                  <a:pt x="4203036" y="327788"/>
                  <a:pt x="4206071" y="351228"/>
                  <a:pt x="4211782" y="374073"/>
                </a:cubicBezTo>
                <a:cubicBezTo>
                  <a:pt x="4231572" y="453232"/>
                  <a:pt x="4222208" y="376001"/>
                  <a:pt x="4239491" y="471055"/>
                </a:cubicBezTo>
                <a:cubicBezTo>
                  <a:pt x="4245333" y="503183"/>
                  <a:pt x="4247504" y="535908"/>
                  <a:pt x="4253346" y="568036"/>
                </a:cubicBezTo>
                <a:cubicBezTo>
                  <a:pt x="4256752" y="586770"/>
                  <a:pt x="4267200" y="623455"/>
                  <a:pt x="4267200" y="62345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70605" y="6172200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চিত্রঃপর্যায়বৃত্ত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05" y="453951"/>
            <a:ext cx="69429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তুলনামূলকভাবে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সাশ্রয়ী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ডায়নামো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11834" r="3727" b="14204"/>
          <a:stretch/>
        </p:blipFill>
        <p:spPr>
          <a:xfrm>
            <a:off x="6248400" y="1829829"/>
            <a:ext cx="2694500" cy="2082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6041" y="3948436"/>
            <a:ext cx="14073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ডায়নামো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1074</Words>
  <Application>Microsoft Office PowerPoint</Application>
  <PresentationFormat>On-screen Show (4:3)</PresentationFormat>
  <Paragraphs>298</Paragraphs>
  <Slides>26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NikoshBAN</vt:lpstr>
      <vt:lpstr>Symbol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RASEL</cp:lastModifiedBy>
  <cp:revision>177</cp:revision>
  <dcterms:created xsi:type="dcterms:W3CDTF">2006-08-16T00:00:00Z</dcterms:created>
  <dcterms:modified xsi:type="dcterms:W3CDTF">2019-08-28T07:48:26Z</dcterms:modified>
</cp:coreProperties>
</file>