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5" r:id="rId1"/>
  </p:sldMasterIdLst>
  <p:notesMasterIdLst>
    <p:notesMasterId r:id="rId22"/>
  </p:notesMasterIdLst>
  <p:sldIdLst>
    <p:sldId id="256" r:id="rId2"/>
    <p:sldId id="257" r:id="rId3"/>
    <p:sldId id="259" r:id="rId4"/>
    <p:sldId id="260" r:id="rId5"/>
    <p:sldId id="258" r:id="rId6"/>
    <p:sldId id="263" r:id="rId7"/>
    <p:sldId id="262" r:id="rId8"/>
    <p:sldId id="261" r:id="rId9"/>
    <p:sldId id="264" r:id="rId10"/>
    <p:sldId id="266" r:id="rId11"/>
    <p:sldId id="267" r:id="rId12"/>
    <p:sldId id="272" r:id="rId13"/>
    <p:sldId id="274" r:id="rId14"/>
    <p:sldId id="265" r:id="rId15"/>
    <p:sldId id="268" r:id="rId16"/>
    <p:sldId id="273" r:id="rId17"/>
    <p:sldId id="275" r:id="rId18"/>
    <p:sldId id="269" r:id="rId19"/>
    <p:sldId id="270" r:id="rId20"/>
    <p:sldId id="27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59AC"/>
    <a:srgbClr val="F5E5F2"/>
    <a:srgbClr val="DBDCFF"/>
    <a:srgbClr val="E9F1EF"/>
    <a:srgbClr val="F2EBE8"/>
    <a:srgbClr val="FF996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57" autoAdjust="0"/>
    <p:restoredTop sz="94660"/>
  </p:normalViewPr>
  <p:slideViewPr>
    <p:cSldViewPr>
      <p:cViewPr varScale="1">
        <p:scale>
          <a:sx n="68" d="100"/>
          <a:sy n="68" d="100"/>
        </p:scale>
        <p:origin x="162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BE0B0-DC0A-4172-A630-4BD2DFBF3755}" type="datetimeFigureOut">
              <a:rPr lang="en-US" smtClean="0"/>
              <a:pPr/>
              <a:t>28-Oct-19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4A91DB-05D9-4030-90EF-3A653FAEB9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249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4A91DB-05D9-4030-90EF-3A653FAEB96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314" y="596019"/>
            <a:ext cx="7510506" cy="3213982"/>
          </a:xfrm>
        </p:spPr>
        <p:txBody>
          <a:bodyPr anchor="b">
            <a:normAutofit/>
          </a:bodyPr>
          <a:lstStyle>
            <a:lvl1pPr algn="ctr">
              <a:defRPr sz="40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314" y="3886200"/>
            <a:ext cx="7510506" cy="2219108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5D142-A64B-4044-9747-26B66B32D6ED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9431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A6ADF-AABF-4B07-A9F1-5984673269D1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05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314" y="3270698"/>
            <a:ext cx="7510506" cy="1823305"/>
          </a:xfrm>
        </p:spPr>
        <p:txBody>
          <a:bodyPr anchor="b">
            <a:normAutofit/>
          </a:bodyPr>
          <a:lstStyle>
            <a:lvl1pPr algn="r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314" y="5103810"/>
            <a:ext cx="7510506" cy="99825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57792-A01F-485C-B942-7D9C7FAD6587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41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347" y="2060898"/>
            <a:ext cx="3685073" cy="4031331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060898"/>
            <a:ext cx="3689239" cy="403133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3B06-E165-4AA1-BDDE-8A5443885DB2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909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6306" y="2060898"/>
            <a:ext cx="3397113" cy="733596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47" y="2786027"/>
            <a:ext cx="3685073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150" y="2060898"/>
            <a:ext cx="3419670" cy="725129"/>
          </a:xfrm>
        </p:spPr>
        <p:txBody>
          <a:bodyPr anchor="b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65" y="2786027"/>
            <a:ext cx="3701520" cy="3316033"/>
          </a:xfrm>
        </p:spPr>
        <p:txBody>
          <a:bodyPr anchor="t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FCCE6-208A-4A28-9D47-A59A73798BF7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457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63B06-F9F7-4CD3-9963-00486E03067A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45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2272-35A9-42ED-B94F-3F5907204568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10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754928"/>
            <a:ext cx="2729523" cy="1371600"/>
          </a:xfrm>
        </p:spPr>
        <p:txBody>
          <a:bodyPr anchor="b">
            <a:normAutofit/>
          </a:bodyPr>
          <a:lstStyle>
            <a:lvl1pPr algn="l">
              <a:defRPr sz="2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8856" y="596018"/>
            <a:ext cx="4500964" cy="5506041"/>
          </a:xfrm>
        </p:spPr>
        <p:txBody>
          <a:bodyPr anchor="ctr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47" y="3126528"/>
            <a:ext cx="272952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316C1-35DC-4482-83CF-72843CD963EE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8632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1898269"/>
            <a:ext cx="4423803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15442" y="-18288"/>
            <a:ext cx="2500062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7318" y="3269869"/>
            <a:ext cx="4423803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3649" y="6181344"/>
            <a:ext cx="718502" cy="365125"/>
          </a:xfrm>
        </p:spPr>
        <p:txBody>
          <a:bodyPr/>
          <a:lstStyle/>
          <a:p>
            <a:fld id="{280AA502-73EF-418D-9E47-2B13B35FFD82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18348" y="6181344"/>
            <a:ext cx="37053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24262" y="6181344"/>
            <a:ext cx="305186" cy="32925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926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77" y="4377485"/>
            <a:ext cx="7413007" cy="907505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7678" y="996188"/>
            <a:ext cx="7301427" cy="298112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677" y="5284990"/>
            <a:ext cx="7413007" cy="81707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A21E1-DCD0-4413-8169-8C677B4CF165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7678" y="6181344"/>
            <a:ext cx="533727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921572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4" cy="3137782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343400"/>
            <a:ext cx="7511474" cy="175866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A21E1-DCD0-4413-8169-8C677B4CF165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701982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83818" y="86027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88822" y="29859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304407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436" y="3650606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4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641206"/>
            <a:ext cx="7511473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A21E1-DCD0-4413-8169-8C677B4CF165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11090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7" y="3603566"/>
            <a:ext cx="7512338" cy="14688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015" y="5072366"/>
            <a:ext cx="7512339" cy="102969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A21E1-DCD0-4413-8169-8C677B4CF165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830452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83818" y="75385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87556" y="287949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942" y="596018"/>
            <a:ext cx="6974115" cy="2844369"/>
          </a:xfrm>
        </p:spPr>
        <p:txBody>
          <a:bodyPr anchor="ctr">
            <a:normAutofit/>
          </a:bodyPr>
          <a:lstStyle>
            <a:lvl1pPr algn="l">
              <a:defRPr sz="28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7" y="3886200"/>
            <a:ext cx="7512338" cy="105366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0" scaled="1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939862"/>
            <a:ext cx="7512338" cy="1162198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A21E1-DCD0-4413-8169-8C677B4CF165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840940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46" y="596018"/>
            <a:ext cx="7511473" cy="275678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8346" y="3682941"/>
            <a:ext cx="7511473" cy="104928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7" y="4732224"/>
            <a:ext cx="7511472" cy="1369836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A21E1-DCD0-4413-8169-8C677B4CF165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155875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B3670-A901-470A-BDF9-1424BBD567FE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6985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708" y="596018"/>
            <a:ext cx="1778112" cy="55060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8347" y="596018"/>
            <a:ext cx="5624137" cy="550604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70434-BEC8-4DE9-B163-B0F57C2DA3DA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666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25000"/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8347" y="596018"/>
            <a:ext cx="7511473" cy="1312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1708" y="6178260"/>
            <a:ext cx="1287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F93A21E1-DCD0-4413-8169-8C677B4CF165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8347" y="6178260"/>
            <a:ext cx="56241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7202" y="617826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1411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86" r:id="rId1"/>
    <p:sldLayoutId id="2147484087" r:id="rId2"/>
    <p:sldLayoutId id="2147484088" r:id="rId3"/>
    <p:sldLayoutId id="2147484089" r:id="rId4"/>
    <p:sldLayoutId id="2147484090" r:id="rId5"/>
    <p:sldLayoutId id="2147484091" r:id="rId6"/>
    <p:sldLayoutId id="2147484092" r:id="rId7"/>
    <p:sldLayoutId id="2147484093" r:id="rId8"/>
    <p:sldLayoutId id="2147484094" r:id="rId9"/>
    <p:sldLayoutId id="2147484095" r:id="rId10"/>
    <p:sldLayoutId id="2147484096" r:id="rId11"/>
    <p:sldLayoutId id="2147484097" r:id="rId12"/>
    <p:sldLayoutId id="2147484098" r:id="rId13"/>
    <p:sldLayoutId id="2147484099" r:id="rId14"/>
    <p:sldLayoutId id="2147484100" r:id="rId15"/>
    <p:sldLayoutId id="2147484101" r:id="rId16"/>
    <p:sldLayoutId id="2147484102" r:id="rId17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28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3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1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40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welcome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0"/>
            <a:ext cx="9144000" cy="502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ITRODUCTION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981823"/>
            <a:ext cx="5105400" cy="286232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K.M. Abdul Bari </a:t>
            </a:r>
          </a:p>
          <a:p>
            <a:r>
              <a:rPr lang="en-US" sz="4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Amoin</a:t>
            </a:r>
            <a:r>
              <a:rPr lang="en-US" sz="44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GPS</a:t>
            </a:r>
          </a:p>
          <a:p>
            <a:r>
              <a:rPr lang="en-US" sz="44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Sherpur,Bogra</a:t>
            </a:r>
            <a:endParaRPr lang="en-US" sz="4800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5400" y="3923942"/>
            <a:ext cx="3886200" cy="390876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4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Sub:English</a:t>
            </a:r>
            <a:endParaRPr lang="en-US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Class: Five</a:t>
            </a:r>
          </a:p>
          <a:p>
            <a:r>
              <a:rPr lang="en-US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Lesson:9</a:t>
            </a:r>
          </a:p>
          <a:p>
            <a:r>
              <a:rPr lang="en-US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Page: 36</a:t>
            </a:r>
          </a:p>
          <a:p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223" t="22345" r="27778" b="16420"/>
          <a:stretch/>
        </p:blipFill>
        <p:spPr>
          <a:xfrm rot="5400000">
            <a:off x="2705100" y="1357389"/>
            <a:ext cx="2743198" cy="23622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Creates emotion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7800"/>
            <a:ext cx="9144000" cy="55242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Title of the lesson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752600"/>
            <a:ext cx="9167446" cy="501675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8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Title:Occupation</a:t>
            </a:r>
            <a:endParaRPr lang="en-US" sz="8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Part of the lesson: </a:t>
            </a:r>
            <a:r>
              <a:rPr lang="en-US" sz="8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 long time-----didn’t mind.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67446" cy="10156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Learning 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61863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Listening:3.3.1student will able to understand question about objects around them.</a:t>
            </a:r>
          </a:p>
          <a:p>
            <a:r>
              <a:rPr lang="en-US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Speaking:1.1.1 student will able to say </a:t>
            </a:r>
            <a:r>
              <a:rPr lang="en-US" sz="3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words,phrases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and sentences with proper sounds and stress.</a:t>
            </a:r>
          </a:p>
          <a:p>
            <a:r>
              <a:rPr lang="en-US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Reading:1.5.1 student will able to read </a:t>
            </a:r>
            <a:r>
              <a:rPr lang="en-US" sz="3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words,phrases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and sentences in the text with proper </a:t>
            </a:r>
            <a:r>
              <a:rPr lang="en-US" sz="36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pronunciation,stress</a:t>
            </a:r>
            <a:r>
              <a:rPr lang="en-US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and intonations.</a:t>
            </a:r>
          </a:p>
          <a:p>
            <a:r>
              <a:rPr lang="en-US" sz="3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Writing:9.1.1 student will able to take dictation of simple paragraph. </a:t>
            </a:r>
          </a:p>
          <a:p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0" y="0"/>
            <a:ext cx="91440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Teacher’s model reading</a:t>
            </a:r>
          </a:p>
        </p:txBody>
      </p:sp>
      <p:pic>
        <p:nvPicPr>
          <p:cNvPr id="4" name="Picture 3" descr="pp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0"/>
            <a:ext cx="9144000" cy="403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255526"/>
            <a:ext cx="9144000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Put your finger under the lines and words look and listen </a:t>
            </a:r>
            <a:r>
              <a:rPr lang="en-US" sz="3200" dirty="0" err="1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carefully,the</a:t>
            </a:r>
            <a:r>
              <a:rPr lang="en-US" sz="3200" dirty="0">
                <a:solidFill>
                  <a:schemeClr val="bg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word I missed, you shout for that at page 34</a:t>
            </a:r>
          </a:p>
        </p:txBody>
      </p: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Pronunciation drill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0" y="1752600"/>
            <a:ext cx="41910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Firefighter</a:t>
            </a:r>
            <a:endParaRPr lang="en-US" sz="4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0" y="2971800"/>
            <a:ext cx="4114800" cy="101566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Building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0" y="4267200"/>
            <a:ext cx="411480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Panicked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20018" y="1769365"/>
            <a:ext cx="420351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Quietly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0" y="5638800"/>
            <a:ext cx="411480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Brigade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940490" y="2971800"/>
            <a:ext cx="420351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Joined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932528" y="4238767"/>
            <a:ext cx="41910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Volunteer</a:t>
            </a:r>
            <a:endParaRPr lang="en-US" sz="4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80128" y="5731133"/>
            <a:ext cx="43434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Department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8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88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6" grpId="0" animBg="1"/>
      <p:bldP spid="36" grpId="1" animBg="1"/>
      <p:bldP spid="37" grpId="0" animBg="1"/>
      <p:bldP spid="37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5" grpId="0" animBg="1"/>
      <p:bldP spid="45" grpId="1" animBg="1"/>
      <p:bldP spid="47" grpId="0" animBg="1"/>
      <p:bldP spid="4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words meaning(WCW)</a:t>
            </a:r>
          </a:p>
        </p:txBody>
      </p:sp>
      <p:pic>
        <p:nvPicPr>
          <p:cNvPr id="4" name="Picture 3" descr="stressed-wom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709" y="1482298"/>
            <a:ext cx="1600200" cy="1371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63197" y="1752599"/>
            <a:ext cx="2999096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Panicked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77704" y="6121021"/>
            <a:ext cx="2133600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Put out</a:t>
            </a:r>
          </a:p>
        </p:txBody>
      </p:sp>
      <p:pic>
        <p:nvPicPr>
          <p:cNvPr id="15" name="Picture 14" descr="images(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57483"/>
            <a:ext cx="1419366" cy="103414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953000" y="1828800"/>
            <a:ext cx="41910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Sudden anxiety.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81547" y="6121021"/>
            <a:ext cx="3027817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noFill/>
          </a:ln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To stop a fire.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5" y="2916700"/>
            <a:ext cx="1551916" cy="13283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46830"/>
            <a:ext cx="1562203" cy="10946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63197" y="3165379"/>
            <a:ext cx="2999096" cy="83099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Building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63197" y="4690805"/>
            <a:ext cx="299909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Firefighter</a:t>
            </a:r>
            <a:endParaRPr lang="en-US" sz="4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8637" y="4446830"/>
            <a:ext cx="3733800" cy="1323439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person who put out fire.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46072" y="2853760"/>
            <a:ext cx="4156365" cy="13849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closed structure with wall &amp; roo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4" grpId="0" animBg="1"/>
      <p:bldP spid="14" grpId="1" animBg="1"/>
      <p:bldP spid="17" grpId="0" animBg="1"/>
      <p:bldP spid="17" grpId="1" animBg="1"/>
      <p:bldP spid="25" grpId="0" animBg="1"/>
      <p:bldP spid="25" grpId="1" animBg="1"/>
      <p:bldP spid="11" grpId="0" animBg="1"/>
      <p:bldP spid="11" grpId="1" animBg="1"/>
      <p:bldP spid="12" grpId="0" animBg="1"/>
      <p:bldP spid="12" grpId="1" animBg="1"/>
      <p:bldP spid="6" grpId="0" animBg="1"/>
      <p:bldP spid="6" grpId="1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13648" y="0"/>
            <a:ext cx="9157648" cy="1200329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Times New Roman" pitchFamily="18" charset="0"/>
                <a:cs typeface="Times New Roman" pitchFamily="18" charset="0"/>
              </a:rPr>
              <a:t>Group work(SGW)</a:t>
            </a:r>
          </a:p>
        </p:txBody>
      </p:sp>
      <p:pic>
        <p:nvPicPr>
          <p:cNvPr id="14" name="Picture 13" descr="images(2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5400"/>
            <a:ext cx="2142699" cy="18288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0" y="3429000"/>
            <a:ext cx="171072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Group 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438400" y="3429000"/>
            <a:ext cx="171072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Group 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10752" y="3423313"/>
            <a:ext cx="171072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Group 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76795" y="3429000"/>
            <a:ext cx="1710725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Group 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0" y="4919008"/>
            <a:ext cx="9144000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One student will read by turn and others will </a:t>
            </a:r>
            <a:r>
              <a:rPr lang="en-US" sz="40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listen.I’ll</a:t>
            </a:r>
            <a:r>
              <a:rPr lang="en-US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demonstrate by the </a:t>
            </a:r>
            <a:r>
              <a:rPr lang="en-US" sz="40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if require.</a:t>
            </a:r>
          </a:p>
        </p:txBody>
      </p:sp>
      <p:pic>
        <p:nvPicPr>
          <p:cNvPr id="13" name="Picture 12" descr="images(3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1" y="1295400"/>
            <a:ext cx="2362200" cy="1828800"/>
          </a:xfrm>
          <a:prstGeom prst="rect">
            <a:avLst/>
          </a:prstGeom>
        </p:spPr>
      </p:pic>
      <p:pic>
        <p:nvPicPr>
          <p:cNvPr id="15" name="Picture 14" descr="images(37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1295400"/>
            <a:ext cx="2209800" cy="1828800"/>
          </a:xfrm>
          <a:prstGeom prst="rect">
            <a:avLst/>
          </a:prstGeom>
        </p:spPr>
      </p:pic>
      <p:pic>
        <p:nvPicPr>
          <p:cNvPr id="17" name="Picture 16" descr="images(23).jpg"/>
          <p:cNvPicPr>
            <a:picLocks noChangeAspect="1"/>
          </p:cNvPicPr>
          <p:nvPr/>
        </p:nvPicPr>
        <p:blipFill>
          <a:blip r:embed="rId5"/>
          <a:srcRect l="10345" t="4348" r="10345" b="13043"/>
          <a:stretch>
            <a:fillRect/>
          </a:stretch>
        </p:blipFill>
        <p:spPr>
          <a:xfrm>
            <a:off x="6934200" y="1295400"/>
            <a:ext cx="2209800" cy="182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Student reading(WCW)</a:t>
            </a:r>
          </a:p>
        </p:txBody>
      </p:sp>
      <p:sp>
        <p:nvSpPr>
          <p:cNvPr id="9" name="TextBox 8"/>
          <p:cNvSpPr txBox="1"/>
          <p:nvPr/>
        </p:nvSpPr>
        <p:spPr>
          <a:xfrm flipH="1">
            <a:off x="-1" y="4724400"/>
            <a:ext cx="9144000" cy="21236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One student will read in front others will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listen.I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others </a:t>
            </a:r>
            <a:r>
              <a:rPr lang="en-US" sz="4400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studends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will help.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218225"/>
            <a:ext cx="4953000" cy="33036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itchFamily="18" charset="0"/>
                <a:cs typeface="Times New Roman" pitchFamily="18" charset="0"/>
              </a:rPr>
              <a:t>Task(IW-WCW)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752600"/>
            <a:ext cx="9144000" cy="1446550"/>
          </a:xfrm>
          <a:prstGeom prst="rect">
            <a:avLst/>
          </a:prstGeom>
          <a:solidFill>
            <a:srgbClr val="FF9966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Now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ss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,write a short paragraph by answering  the following question.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380125"/>
            <a:ext cx="9144000" cy="3477875"/>
          </a:xfrm>
          <a:prstGeom prst="rect">
            <a:avLst/>
          </a:prstGeom>
          <a:solidFill>
            <a:srgbClr val="BF59AC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Where does the firefighter work?</a:t>
            </a:r>
          </a:p>
          <a:p>
            <a:pPr marL="342900" indent="-342900">
              <a:buAutoNum type="alphaLcParenR"/>
            </a:pP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What is his main job ?</a:t>
            </a:r>
          </a:p>
          <a:p>
            <a:pPr marL="342900" indent="-342900">
              <a:buAutoNum type="alphaLcParenR"/>
            </a:pP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What is the activity of a firefighter?</a:t>
            </a:r>
          </a:p>
          <a:p>
            <a:pPr marL="342900" indent="-342900">
              <a:buAutoNum type="alphaLcParenR"/>
            </a:pP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Whom does he train?</a:t>
            </a:r>
          </a:p>
          <a:p>
            <a:pPr marL="342900" indent="-342900">
              <a:buAutoNum type="alphaLcParenR"/>
            </a:pP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How is the profession?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Possible answer to the task.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676400"/>
            <a:ext cx="9144000" cy="5509200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A firefighter is a person who works at fire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department.The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main job of a firefighter is to putting out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fire.He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save people and protects their houses and property from fire related accident. A firefighter also trains young people to become firefighter. It is </a:t>
            </a:r>
            <a:r>
              <a:rPr lang="en-US" sz="4400" dirty="0" err="1">
                <a:latin typeface="Times New Roman" pitchFamily="18" charset="0"/>
                <a:cs typeface="Times New Roman" pitchFamily="18" charset="0"/>
              </a:rPr>
              <a:t>nobel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 profession.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86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 title</a:t>
            </a:r>
          </a:p>
        </p:txBody>
      </p:sp>
      <p:sp>
        <p:nvSpPr>
          <p:cNvPr id="3" name="Down Arrow 2"/>
          <p:cNvSpPr/>
          <p:nvPr/>
        </p:nvSpPr>
        <p:spPr>
          <a:xfrm>
            <a:off x="4495800" y="1905000"/>
            <a:ext cx="484632" cy="914400"/>
          </a:xfrm>
          <a:prstGeom prst="downArrow">
            <a:avLst>
              <a:gd name="adj1" fmla="val 43494"/>
              <a:gd name="adj2" fmla="val 50000"/>
            </a:avLst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2895600"/>
            <a:ext cx="9144000" cy="14465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Nice</a:t>
            </a:r>
          </a:p>
        </p:txBody>
      </p:sp>
      <p:sp>
        <p:nvSpPr>
          <p:cNvPr id="6" name="Down Arrow 5"/>
          <p:cNvSpPr/>
          <p:nvPr/>
        </p:nvSpPr>
        <p:spPr>
          <a:xfrm>
            <a:off x="4343400" y="4419600"/>
            <a:ext cx="484632" cy="914400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5411450"/>
            <a:ext cx="9144000" cy="144655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Times New Roman" pitchFamily="18" charset="0"/>
                <a:cs typeface="Times New Roman" pitchFamily="18" charset="0"/>
              </a:rPr>
              <a:t>Avoid Overwriting</a:t>
            </a:r>
          </a:p>
        </p:txBody>
      </p:sp>
      <p:pic>
        <p:nvPicPr>
          <p:cNvPr id="8" name="Picture 7" descr="LollyB157_flower-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2971800"/>
            <a:ext cx="1219200" cy="121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0"/>
            <a:ext cx="9184943" cy="1107996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Times New Roman" pitchFamily="18" charset="0"/>
                <a:cs typeface="Times New Roman" pitchFamily="18" charset="0"/>
              </a:rPr>
              <a:t>Individual work(IW)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3648" y="5401102"/>
            <a:ext cx="9144000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Students will read the text silently.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2E1578-00F1-41D9-9D0D-38188F718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602" y="1825798"/>
            <a:ext cx="3194998" cy="31272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Evaluation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752600"/>
            <a:ext cx="914400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Read  the following lines(reading skill).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971800"/>
            <a:ext cx="9144000" cy="3785652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Firefighter is a </a:t>
            </a:r>
            <a:r>
              <a:rPr lang="en-US" sz="6000" dirty="0" err="1">
                <a:latin typeface="Times New Roman" pitchFamily="18" charset="0"/>
                <a:cs typeface="Times New Roman" pitchFamily="18" charset="0"/>
              </a:rPr>
              <a:t>Raju</a:t>
            </a:r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. Got panicked every </a:t>
            </a:r>
            <a:r>
              <a:rPr lang="en-US" sz="6000" dirty="0" err="1">
                <a:latin typeface="Times New Roman" pitchFamily="18" charset="0"/>
                <a:cs typeface="Times New Roman" pitchFamily="18" charset="0"/>
              </a:rPr>
              <a:t>one.A</a:t>
            </a:r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 fire brigade soon came and the fire put out.                                                                                                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Better understand</a:t>
            </a:r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>
          <a:xfrm>
            <a:off x="3352800" y="3963570"/>
            <a:ext cx="1066800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724400" y="2057400"/>
            <a:ext cx="4419600" cy="45243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 will tell(1/2) the text in </a:t>
            </a:r>
            <a:r>
              <a:rPr lang="en-US" sz="48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Bangla</a:t>
            </a:r>
            <a:r>
              <a:rPr lang="en-US" sz="4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to check whether they understand or not.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4B8703B-EB19-40DE-BA43-4A2FDF26FA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2" y="2438400"/>
            <a:ext cx="3179738" cy="312419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latin typeface="Times New Roman" pitchFamily="18" charset="0"/>
                <a:cs typeface="Times New Roman" pitchFamily="18" charset="0"/>
              </a:rPr>
              <a:t>Answers questions drill </a:t>
            </a:r>
            <a:r>
              <a:rPr lang="en-US" sz="96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3622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5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does a firefighter do?</a:t>
            </a:r>
          </a:p>
          <a:p>
            <a:pPr marL="742950" indent="-742950">
              <a:buAutoNum type="arabicPeriod"/>
            </a:pPr>
            <a:r>
              <a:rPr lang="en-US" sz="5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volunteer work?</a:t>
            </a:r>
          </a:p>
          <a:p>
            <a:pPr marL="742950" indent="-742950">
              <a:buAutoNum type="arabicPeriod"/>
            </a:pPr>
            <a:r>
              <a:rPr lang="en-US" sz="5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 you think about your job?</a:t>
            </a:r>
          </a:p>
        </p:txBody>
      </p:sp>
    </p:spTree>
    <p:extLst>
      <p:ext uri="{BB962C8B-B14F-4D97-AF65-F5344CB8AC3E}">
        <p14:creationId xmlns:p14="http://schemas.microsoft.com/office/powerpoint/2010/main" val="977889675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Say the following words and  phrases</a:t>
            </a:r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4" name="Picture 3" descr="images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90600"/>
            <a:ext cx="3200400" cy="1600200"/>
          </a:xfrm>
          <a:prstGeom prst="rect">
            <a:avLst/>
          </a:prstGeom>
        </p:spPr>
      </p:pic>
      <p:pic>
        <p:nvPicPr>
          <p:cNvPr id="5" name="Picture 4" descr="image2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648" y="2688610"/>
            <a:ext cx="3214048" cy="1447800"/>
          </a:xfrm>
          <a:prstGeom prst="rect">
            <a:avLst/>
          </a:prstGeom>
        </p:spPr>
      </p:pic>
      <p:pic>
        <p:nvPicPr>
          <p:cNvPr id="7" name="Picture 6" descr="images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91000"/>
            <a:ext cx="3200400" cy="1195387"/>
          </a:xfrm>
          <a:prstGeom prst="rect">
            <a:avLst/>
          </a:prstGeom>
        </p:spPr>
      </p:pic>
      <p:pic>
        <p:nvPicPr>
          <p:cNvPr id="8" name="Picture 7" descr="US_Navy_080730-N-5277R-003_A_Commander,_Naval_Forces_Japan_firefighter_douses_a_fire_on_a_dummy_aircraft_during_the_annual_off-station_mishap_drill_at_Naval_Support_Facility_Kamisey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5486400"/>
            <a:ext cx="3200400" cy="1371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43701" y="1219200"/>
            <a:ext cx="5800299" cy="1015663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Put out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2800" y="2971800"/>
            <a:ext cx="57912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Building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343400"/>
            <a:ext cx="57912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Fire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5742709"/>
            <a:ext cx="5791200" cy="9233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Firefighter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8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8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Creative Work(home task)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066801"/>
            <a:ext cx="9144000" cy="31700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Think of a person who works in your area to help you live well. Write a paragraph on this person by </a:t>
            </a:r>
            <a:r>
              <a:rPr lang="en-US" sz="3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answering</a:t>
            </a:r>
            <a:r>
              <a:rPr lang="en-US" sz="4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the following  question.</a:t>
            </a:r>
          </a:p>
          <a:p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303455"/>
            <a:ext cx="9144000" cy="2554545"/>
          </a:xfrm>
          <a:prstGeom prst="rect">
            <a:avLst/>
          </a:prstGeom>
          <a:solidFill>
            <a:schemeClr val="bg2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marL="342900" indent="-342900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a) What does he/she do?   b)What time does he/she start his/her work?</a:t>
            </a:r>
          </a:p>
          <a:p>
            <a:pPr marL="342900" indent="-342900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c) How does he/she do the work?  d) Does he/she like the job? Why / Why not? e) What do you think about his/her job?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The End</a:t>
            </a:r>
          </a:p>
        </p:txBody>
      </p:sp>
      <p:pic>
        <p:nvPicPr>
          <p:cNvPr id="5" name="Picture 4" descr="flowers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8" y="1489880"/>
            <a:ext cx="9144000" cy="3962400"/>
          </a:xfrm>
          <a:prstGeom prst="rect">
            <a:avLst/>
          </a:prstGeom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0" y="5842337"/>
            <a:ext cx="914400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TANKS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885</TotalTime>
  <Words>552</Words>
  <Application>Microsoft Office PowerPoint</Application>
  <PresentationFormat>On-screen Show (4:3)</PresentationFormat>
  <Paragraphs>81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Century Gothic</vt:lpstr>
      <vt:lpstr>Times New Roman</vt:lpstr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SKc</dc:creator>
  <cp:lastModifiedBy>DPE</cp:lastModifiedBy>
  <cp:revision>131</cp:revision>
  <dcterms:created xsi:type="dcterms:W3CDTF">2006-08-16T00:00:00Z</dcterms:created>
  <dcterms:modified xsi:type="dcterms:W3CDTF">2019-10-28T06:19:15Z</dcterms:modified>
</cp:coreProperties>
</file>