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1-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7162800" cy="25545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তোমার পাঠ্য বইয়ের     ৪১ পাতা খোল।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 smtClean="0"/>
              <a:t>দলীয় কাজ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ক- দল</a:t>
            </a:r>
          </a:p>
          <a:p>
            <a:endParaRPr lang="bn-IN" dirty="0" smtClean="0"/>
          </a:p>
          <a:p>
            <a:pPr>
              <a:buNone/>
            </a:pPr>
            <a:r>
              <a:rPr lang="bn-IN" dirty="0" smtClean="0"/>
              <a:t>বায়ূ দুষণের ৩টি কারন আলোচনা কর।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খ – দল</a:t>
            </a:r>
          </a:p>
          <a:p>
            <a:endParaRPr lang="bn-IN" dirty="0" smtClean="0"/>
          </a:p>
          <a:p>
            <a:r>
              <a:rPr lang="bn-IN" dirty="0" smtClean="0"/>
              <a:t>বায়ূ দুষণ প্রতিরোধে ৩টি উপায় খূজে বের কর।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6553200" cy="53860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সঠিক ঊত্তরের পাশে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∙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দাও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 বায়ূ দূষনের কারণ কোন টি।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ধোঁয়া                খ শব্দ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 মাটি                  ঘ পানি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 সাইকেল চালিয়ে কোন দূষণ রোধ করা যায়?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শব্দ দূষণ             খ বায়ু দূষণ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 পানি দূষণ             ঘ মাটি দূষণ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 ময়লা আর্বজনা কোথায় ফেলতে হয়?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 বাড়ীর পাশে           খ পুকুরে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 নদীতে                  ঘ ডাস্টবিনে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162800" cy="2862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প্রশ্নের উত্তর দাও-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 বায়ু দূষনের ৩টি কারন বল?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খ কি ভাবে বায়ু দূষিত হয়?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 বায়ূ দূষণ প্রতিরোধের ৩টি উপায় বল?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 তুমি কি ভাবে বায়ূ দূষণ প্রতিরোধ করতে পার?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ধন্যবাদ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09800"/>
            <a:ext cx="4495800" cy="30469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 –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রানা হামিদ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পদবী – সহকারী শিক্ষক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বিদ্যালয়-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মহেশপুর সরকারি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প্রাথমিক বিদ্যালয়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উপজেলা-  কালাই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জেলা-  জয়পুরহাট বাংলাদেশ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44958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1447800"/>
            <a:ext cx="3429000" cy="58477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133600"/>
            <a:ext cx="358140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শ্রেনী –তৃতীয়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বিষয়ঃ- প্রাথমিক বিজ্ঞান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পাঠঃ-বায়ু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পাঠ্যাংশঃ-বিভিন্ন গ্যাস—কমানো যায়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সময়ঃ- ৪০ মিঃ 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0" y="0"/>
            <a:ext cx="39624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086600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শিক্ষনফল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7620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 বায়ু দূষন রোধের উপায় বর্ণ না করতে পারবে।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এসো আমরা ছবি দেখি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3991024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2819400" cy="2111829"/>
          </a:xfrm>
          <a:prstGeom prst="rect">
            <a:avLst/>
          </a:prstGeom>
        </p:spPr>
      </p:pic>
      <p:pic>
        <p:nvPicPr>
          <p:cNvPr id="4" name="Picture 3" descr="koy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28600" y="3200400"/>
            <a:ext cx="3048000" cy="2743200"/>
          </a:xfrm>
          <a:prstGeom prst="rect">
            <a:avLst/>
          </a:prstGeom>
        </p:spPr>
      </p:pic>
      <p:pic>
        <p:nvPicPr>
          <p:cNvPr id="6" name="Picture 5" descr="বায়ু-দূষণ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990600"/>
            <a:ext cx="2971800" cy="2209800"/>
          </a:xfrm>
          <a:prstGeom prst="rect">
            <a:avLst/>
          </a:prstGeom>
        </p:spPr>
      </p:pic>
      <p:pic>
        <p:nvPicPr>
          <p:cNvPr id="7" name="Picture 6" descr="dsc_025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24200" y="990600"/>
            <a:ext cx="2750076" cy="2133600"/>
          </a:xfrm>
          <a:prstGeom prst="rect">
            <a:avLst/>
          </a:prstGeom>
        </p:spPr>
      </p:pic>
      <p:pic>
        <p:nvPicPr>
          <p:cNvPr id="8" name="Picture 7" descr="full_be5586bd2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8200" y="35052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703290"/>
            <a:ext cx="9144000" cy="31547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19900" dirty="0" smtClean="0">
                <a:latin typeface="NikoshBAN" pitchFamily="2" charset="0"/>
                <a:cs typeface="NikoshBAN" pitchFamily="2" charset="0"/>
              </a:rPr>
              <a:t>বায়ু দূষণ  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0" y="0"/>
            <a:ext cx="3276600" cy="220980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0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39910246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077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62200" y="4191000"/>
            <a:ext cx="4114800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গাড়ির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কালো ধোঁয়া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9530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গাড়ীর কালো ধোঁয়া রোধ করে আমরা বায়ু দূষণ প্রতিরোধ করতে পারি।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ll_be5586bd2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1910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4191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ময়লা আর্বজনা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53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যেখানে সেখানে ময়লা আর্বজনা ফেললে বায়ু দূষিত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62600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ময়লা আর্বজনা ডাস্টবিনে ফেলে আমরা বায়ু দূষণ রোধ করতে পারি।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52_Hatirjheel_problem_27022016_00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0"/>
            <a:ext cx="44196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বায়ু-দূষণ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8610600" cy="3505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3962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কলকারখানার কালো ধোঁয়া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724400"/>
            <a:ext cx="967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কলকারখানার কালো ধোঁয়া রোধ করে আমরা বায়ু দূষণ প্রতিরোধ করতে পারি।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8674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বেশি বেশি গাছ লাগিয়ে আমরা পরিবেশ দূষণ রোধ করতে পারি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27"/>
            <a:ext cx="9144000" cy="4417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4648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গাছ লাগানোর ছবি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itchFamily="2" charset="0"/>
            <a:cs typeface="NikoshBAN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248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দলীয় কাজ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PC09</dc:creator>
  <cp:lastModifiedBy>Rana Hamid</cp:lastModifiedBy>
  <cp:revision>75</cp:revision>
  <dcterms:created xsi:type="dcterms:W3CDTF">2006-08-16T00:00:00Z</dcterms:created>
  <dcterms:modified xsi:type="dcterms:W3CDTF">2019-09-18T04:10:04Z</dcterms:modified>
</cp:coreProperties>
</file>