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316" r:id="rId3"/>
    <p:sldId id="317" r:id="rId4"/>
    <p:sldId id="318" r:id="rId5"/>
    <p:sldId id="311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9" r:id="rId16"/>
    <p:sldId id="334" r:id="rId17"/>
    <p:sldId id="328" r:id="rId18"/>
    <p:sldId id="330" r:id="rId19"/>
    <p:sldId id="331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9E7"/>
    <a:srgbClr val="D73217"/>
    <a:srgbClr val="D6DA46"/>
    <a:srgbClr val="1DE35A"/>
    <a:srgbClr val="C2290A"/>
    <a:srgbClr val="F33B5A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 varScale="1">
        <p:scale>
          <a:sx n="70" d="100"/>
          <a:sy n="70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6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81000"/>
            <a:ext cx="8077200" cy="1938992"/>
          </a:xfrm>
          <a:prstGeom prst="rect">
            <a:avLst/>
          </a:prstGeom>
        </p:spPr>
        <p:txBody>
          <a:bodyPr wrap="square" lIns="1737360" tIns="640080" rIns="0" bIns="182880">
            <a:spAutoFit/>
            <a:scene3d>
              <a:camera prst="orthographicFront">
                <a:rot lat="20455963" lon="168017" rev="20100970"/>
              </a:camera>
              <a:lightRig rig="threePt" dir="t"/>
            </a:scene3d>
          </a:bodyPr>
          <a:lstStyle/>
          <a:p>
            <a:pPr algn="ctr"/>
            <a:r>
              <a:rPr lang="en-US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bn-BD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স্বাগতম”</a:t>
            </a:r>
            <a:endParaRPr 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7246E-35AC-4AC6-9BA1-FD1096BA1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1"/>
            <a:ext cx="3810000" cy="441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9713" y="396280"/>
            <a:ext cx="8184837" cy="1030070"/>
            <a:chOff x="990600" y="396280"/>
            <a:chExt cx="6172200" cy="1030070"/>
          </a:xfrm>
        </p:grpSpPr>
        <p:sp>
          <p:nvSpPr>
            <p:cNvPr id="9" name="TextBox 1" descr="Purple mesh"/>
            <p:cNvSpPr>
              <a:spLocks noChangeArrowheads="1"/>
            </p:cNvSpPr>
            <p:nvPr/>
          </p:nvSpPr>
          <p:spPr bwMode="auto">
            <a:xfrm>
              <a:off x="2590800" y="396280"/>
              <a:ext cx="4572000" cy="851297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D73217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File </a:t>
              </a: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মেনু পরিচিতি</a:t>
              </a:r>
              <a:r>
                <a:rPr lang="bn-BD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 descr="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439738"/>
              <a:ext cx="1133554" cy="98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838200" y="20574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762000" y="25908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4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762000" y="35814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4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838200" y="40386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>
            <a:off x="762000" y="58674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5000"/>
              <a:lumOff val="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276600" y="3048000"/>
            <a:ext cx="5329238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eaLnBrk="0" hangingPunct="0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9713" y="1670050"/>
            <a:ext cx="8483287" cy="4883150"/>
            <a:chOff x="279713" y="1670050"/>
            <a:chExt cx="8483287" cy="488315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352800" y="5486400"/>
              <a:ext cx="5257800" cy="10668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bn-BD" sz="2800">
                  <a:latin typeface="NikoshBAN" pitchFamily="2" charset="0"/>
                  <a:cs typeface="NikoshBAN" pitchFamily="2" charset="0"/>
                </a:rPr>
                <a:t>৬। </a:t>
              </a:r>
              <a:r>
                <a:rPr lang="en-US" sz="2800">
                  <a:latin typeface="NikoshBAN" pitchFamily="2" charset="0"/>
                  <a:cs typeface="NikoshBAN" pitchFamily="2" charset="0"/>
                </a:rPr>
                <a:t>Close:-</a:t>
              </a:r>
              <a:r>
                <a:rPr lang="bn-BD" sz="2800">
                  <a:latin typeface="NikoshBAN" pitchFamily="2" charset="0"/>
                  <a:cs typeface="NikoshBAN" pitchFamily="2" charset="0"/>
                </a:rPr>
                <a:t> চলমান ফাইল কে  বন্ধ করতে এটি ব্যবহৃত হয়।</a:t>
              </a:r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1" name="Picture 30" descr="e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713" y="1670050"/>
              <a:ext cx="2667000" cy="472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124200" y="1670050"/>
              <a:ext cx="5340350" cy="61595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New :-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নতুন কোন ফাইল নিতে এটি ব্যবহৃত হয়।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eaLnBrk="0" hangingPunct="0"/>
              <a:endParaRPr lang="en-US" dirty="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276600" y="2362200"/>
              <a:ext cx="5486400" cy="38735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Open :-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পূর্বের সংরক্ষিত ফাইল খুলতে এটি ব্যবহৃত হয়।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eaLnBrk="0" hangingPunct="0"/>
              <a:endParaRPr lang="en-US" sz="2400" dirty="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276600" y="3505200"/>
              <a:ext cx="5334000" cy="838200"/>
            </a:xfrm>
            <a:prstGeom prst="rect">
              <a:avLst/>
            </a:prstGeom>
            <a:noFill/>
            <a:ln w="9525" algn="ctr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Save As:-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সংরক্ষিত ফাইল কে ভিন্ন নামে সংরক্ষণ করতে এটি ব্যবহৃত হয়।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eaLnBrk="0" hangingPunct="0"/>
              <a:endParaRPr lang="en-US" dirty="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276600" y="4495800"/>
              <a:ext cx="5410200" cy="7620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৫।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Print:-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চলমান ফাইল কে  প্রিন্ট করতে এটি ব্যবহৃত হয়।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eaLnBrk="0" hangingPunct="0"/>
              <a:endParaRPr lang="en-US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515938" y="381000"/>
            <a:ext cx="8094662" cy="64698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152900"/>
            <a:ext cx="5732462" cy="2209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371600"/>
            <a:ext cx="5715000" cy="2514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3063" y="2133600"/>
            <a:ext cx="1836737" cy="8477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File এ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064" y="5257800"/>
            <a:ext cx="1836736" cy="847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Save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762000" y="1981200"/>
            <a:ext cx="297180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1905000" y="5562600"/>
            <a:ext cx="358140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28600" y="4953000"/>
            <a:ext cx="8686800" cy="9144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ওয়ার্ড প্রসেসরের গুরুত্বপূর্ণ বৈশিষ্ট্য কি কি ?</a:t>
            </a:r>
            <a:endParaRPr lang="en-US" sz="4400" dirty="0"/>
          </a:p>
          <a:p>
            <a:pPr marL="342900" indent="-342900"/>
            <a:endParaRPr lang="en-US" sz="2800" b="1" dirty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0300" y="377279"/>
            <a:ext cx="4419600" cy="4118521"/>
            <a:chOff x="2842198" y="907508"/>
            <a:chExt cx="2819399" cy="2275387"/>
          </a:xfrm>
        </p:grpSpPr>
        <p:pic>
          <p:nvPicPr>
            <p:cNvPr id="9" name="Picture 8" descr="cartoon-businessman-pair-their-arms-around-each-other-s-shoulde-two-businessmen-shoulders-looking-happy-312313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2198" y="1414748"/>
              <a:ext cx="2819399" cy="176814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255386" y="907508"/>
              <a:ext cx="2096764" cy="42509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txBody>
            <a:bodyPr vert="horz" wrap="square">
              <a:spAutoFit/>
              <a:scene3d>
                <a:camera prst="perspectiveContrastingRightFacing" fov="2700000">
                  <a:rot lat="20400000" lon="21594000" rev="0"/>
                </a:camera>
                <a:lightRig rig="morning" dir="t"/>
              </a:scene3d>
              <a:sp3d extrusionH="38100" contourW="6350" prstMaterial="flat">
                <a:bevelT w="25400" h="152400"/>
                <a:bevelB h="63500"/>
              </a:sp3d>
            </a:bodyPr>
            <a:lstStyle/>
            <a:p>
              <a:pPr algn="ctr"/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400" b="1" dirty="0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n>
                  <a:solidFill>
                    <a:srgbClr val="339933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sx="101000" sy="101000" algn="ctr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457200" y="381000"/>
            <a:ext cx="8305800" cy="71508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 algn="ctr">
            <a:solidFill>
              <a:srgbClr val="4F19E7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করার নিয়ম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295400"/>
            <a:ext cx="8305800" cy="5334000"/>
            <a:chOff x="609600" y="1295400"/>
            <a:chExt cx="8153400" cy="48349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3054" y="2405349"/>
              <a:ext cx="2971800" cy="372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2405349"/>
              <a:ext cx="2286000" cy="372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181600" y="3657600"/>
              <a:ext cx="1371600" cy="371475"/>
            </a:xfrm>
            <a:prstGeom prst="ellips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ounded Rectangle 1"/>
            <p:cNvSpPr>
              <a:spLocks noChangeArrowheads="1"/>
            </p:cNvSpPr>
            <p:nvPr/>
          </p:nvSpPr>
          <p:spPr bwMode="auto">
            <a:xfrm>
              <a:off x="609600" y="1295400"/>
              <a:ext cx="8153400" cy="990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প্রথমে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File click &gt; New click &gt; Blank Document click</a:t>
              </a:r>
              <a:r>
                <a:rPr lang="bn-BD" b="1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19200" y="2895600"/>
              <a:ext cx="4267200" cy="990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838200" y="1676400"/>
              <a:ext cx="533400" cy="914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304800" y="381000"/>
            <a:ext cx="8534400" cy="57888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Open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করার নিয়ম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9600" y="28956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1143000"/>
            <a:ext cx="8991600" cy="4903788"/>
            <a:chOff x="152400" y="1143000"/>
            <a:chExt cx="8991600" cy="49037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309813"/>
              <a:ext cx="3657600" cy="373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7225" y="2316718"/>
              <a:ext cx="4143375" cy="3626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"/>
            <p:cNvSpPr>
              <a:spLocks noChangeArrowheads="1"/>
            </p:cNvSpPr>
            <p:nvPr/>
          </p:nvSpPr>
          <p:spPr bwMode="auto">
            <a:xfrm>
              <a:off x="152400" y="1143000"/>
              <a:ext cx="8991600" cy="990600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প্রথমে 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File click &gt; Open click &gt; </a:t>
              </a:r>
              <a:r>
                <a:rPr lang="en-US" sz="2400" b="1" dirty="0"/>
                <a:t>File Name Select &gt; Open click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36812" y="1764507"/>
              <a:ext cx="223838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447800" y="3200400"/>
              <a:ext cx="3657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867400" y="3886200"/>
              <a:ext cx="18288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086066" y="3505200"/>
              <a:ext cx="762000" cy="304800"/>
            </a:xfrm>
            <a:prstGeom prst="ellips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V="1">
              <a:off x="7696200" y="5334000"/>
              <a:ext cx="762000" cy="304800"/>
            </a:xfrm>
            <a:prstGeom prst="ellips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8610600" cy="3949228"/>
            <a:chOff x="1321464" y="381000"/>
            <a:chExt cx="6423453" cy="3949228"/>
          </a:xfrm>
        </p:grpSpPr>
        <p:sp>
          <p:nvSpPr>
            <p:cNvPr id="8" name="TextBox 1" descr="Purple mesh"/>
            <p:cNvSpPr>
              <a:spLocks noChangeArrowheads="1"/>
            </p:cNvSpPr>
            <p:nvPr/>
          </p:nvSpPr>
          <p:spPr bwMode="auto">
            <a:xfrm>
              <a:off x="1321464" y="381000"/>
              <a:ext cx="6423452" cy="578882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57150" algn="ctr">
              <a:solidFill>
                <a:schemeClr val="tx2"/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বিজয়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কী-বোর্ড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লে-আউট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1464" y="1584168"/>
              <a:ext cx="6423453" cy="2746060"/>
            </a:xfrm>
            <a:prstGeom prst="rect">
              <a:avLst/>
            </a:prstGeom>
            <a:ln w="88900" cap="sq" cmpd="thickThin">
              <a:solidFill>
                <a:schemeClr val="tx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04800" y="5289754"/>
            <a:ext cx="8610600" cy="107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বিজয়-কি-বোর্ড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+ Ctrl + B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589544"/>
            <a:ext cx="8839200" cy="6039856"/>
            <a:chOff x="228600" y="589544"/>
            <a:chExt cx="8839200" cy="6039856"/>
          </a:xfrm>
        </p:grpSpPr>
        <p:sp>
          <p:nvSpPr>
            <p:cNvPr id="29" name="TextBox 1" descr="Purple mesh"/>
            <p:cNvSpPr>
              <a:spLocks noChangeArrowheads="1"/>
            </p:cNvSpPr>
            <p:nvPr/>
          </p:nvSpPr>
          <p:spPr bwMode="auto">
            <a:xfrm>
              <a:off x="990600" y="589544"/>
              <a:ext cx="7467600" cy="646986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ওয়ার্ড প্রসেসরের গুরুত্বপূর্ণ বৈশিষ্ট্য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ound Diagonal Corner Rectangle 2"/>
            <p:cNvSpPr>
              <a:spLocks noChangeArrowheads="1"/>
            </p:cNvSpPr>
            <p:nvPr/>
          </p:nvSpPr>
          <p:spPr bwMode="auto">
            <a:xfrm>
              <a:off x="228600" y="1600200"/>
              <a:ext cx="8839200" cy="5029200"/>
            </a:xfrm>
            <a:custGeom>
              <a:avLst/>
              <a:gdLst>
                <a:gd name="T0" fmla="*/ 8001000 w 8001000"/>
                <a:gd name="T1" fmla="*/ 2514600 h 5029200"/>
                <a:gd name="T2" fmla="*/ 4000500 w 8001000"/>
                <a:gd name="T3" fmla="*/ 5029200 h 5029200"/>
                <a:gd name="T4" fmla="*/ 0 w 8001000"/>
                <a:gd name="T5" fmla="*/ 2514600 h 5029200"/>
                <a:gd name="T6" fmla="*/ 4000500 w 8001000"/>
                <a:gd name="T7" fmla="*/ 0 h 5029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5505 w 8001000"/>
                <a:gd name="T13" fmla="*/ 245505 h 5029200"/>
                <a:gd name="T14" fmla="*/ 7755492 w 8001000"/>
                <a:gd name="T15" fmla="*/ 4783692 h 502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1000" h="5029200">
                  <a:moveTo>
                    <a:pt x="838217" y="0"/>
                  </a:moveTo>
                  <a:lnTo>
                    <a:pt x="8001000" y="0"/>
                  </a:lnTo>
                  <a:lnTo>
                    <a:pt x="8001000" y="4190983"/>
                  </a:lnTo>
                  <a:cubicBezTo>
                    <a:pt x="8001000" y="4653917"/>
                    <a:pt x="7625717" y="5029199"/>
                    <a:pt x="7162783" y="5029200"/>
                  </a:cubicBezTo>
                  <a:lnTo>
                    <a:pt x="0" y="5029200"/>
                  </a:lnTo>
                  <a:lnTo>
                    <a:pt x="0" y="838217"/>
                  </a:lnTo>
                  <a:cubicBezTo>
                    <a:pt x="0" y="375282"/>
                    <a:pt x="375282" y="0"/>
                    <a:pt x="838217" y="1"/>
                  </a:cubicBezTo>
                  <a:cubicBezTo>
                    <a:pt x="838217" y="1"/>
                    <a:pt x="838217" y="1"/>
                    <a:pt x="838217" y="1"/>
                  </a:cubicBezTo>
                  <a:close/>
                </a:path>
              </a:pathLst>
            </a:cu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১। এ প্রোগ্রাম এ ভুল হবার সাথে সাথে সংশোধনের সুযোগ পাওয়া যায়। </a:t>
              </a:r>
            </a:p>
            <a:p>
              <a:pPr eaLnBrk="0" hangingPunct="0"/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eaLnBrk="0" hangingPunct="0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২। নানাভাবে লেখাকে উপস্থাপন করা যায়। </a:t>
              </a:r>
            </a:p>
            <a:p>
              <a:pPr eaLnBrk="0" hangingPunct="0"/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eaLnBrk="0" hangingPunct="0"/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। ডকুমেন্ট সংরক্ষণ করে তা যে কোন সময়, যতবার খুশী ততবার প্রিন্ট </a:t>
              </a:r>
            </a:p>
            <a:p>
              <a:pPr eaLnBrk="0" hangingPunct="0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   করা যায়। এছাড়াও আরও নানা সুবিধা রয়েছে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235438" y="5181600"/>
            <a:ext cx="8908562" cy="8382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2400" b="1" dirty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1636" y="366950"/>
            <a:ext cx="8221364" cy="4205050"/>
            <a:chOff x="2990996" y="114807"/>
            <a:chExt cx="2535613" cy="42050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996" y="114807"/>
              <a:ext cx="2533504" cy="304800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 rot="960000">
              <a:off x="3323959" y="3211861"/>
              <a:ext cx="2202650" cy="1107996"/>
            </a:xfrm>
            <a:prstGeom prst="rect">
              <a:avLst/>
            </a:prstGeom>
          </p:spPr>
          <p:txBody>
            <a:bodyPr vert="horz" wrap="square" lIns="0" tIns="182880" rIns="0" bIns="91440">
              <a:spAutoFit/>
              <a:scene3d>
                <a:camera prst="perspectiveContrastingRightFacing" fov="2700000">
                  <a:rot lat="615698" lon="21066533" rev="807607"/>
                </a:camera>
                <a:lightRig rig="morning" dir="t"/>
              </a:scene3d>
              <a:sp3d extrusionH="38100" contourW="6350" prstMaterial="flat">
                <a:bevelT w="25400" h="152400"/>
                <a:bevelB h="63500"/>
              </a:sp3d>
            </a:bodyPr>
            <a:lstStyle/>
            <a:p>
              <a:pPr algn="ctr"/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 descr="darkness blues wide"/>
          <p:cNvSpPr>
            <a:spLocks noChangeArrowheads="1"/>
          </p:cNvSpPr>
          <p:nvPr/>
        </p:nvSpPr>
        <p:spPr bwMode="auto">
          <a:xfrm>
            <a:off x="304800" y="2971800"/>
            <a:ext cx="8686800" cy="2971800"/>
          </a:xfrm>
          <a:prstGeom prst="horizontalScroll">
            <a:avLst/>
          </a:prstGeom>
          <a:ln w="5715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ওয়ার্ড প্রসেসিং কি 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 বিভিন্ন টুলবার 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52651"/>
            <a:ext cx="8686800" cy="22098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609600" y="5181600"/>
            <a:ext cx="7848600" cy="715089"/>
          </a:xfrm>
          <a:prstGeom prst="roundRect">
            <a:avLst>
              <a:gd name="adj" fmla="val 16667"/>
            </a:avLst>
          </a:prstGeom>
          <a:solidFill>
            <a:schemeClr val="accent4">
              <a:lumMod val="95000"/>
              <a:lumOff val="5000"/>
            </a:schemeClr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MS Word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3886200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" y="2574878"/>
            <a:ext cx="8610600" cy="2682922"/>
            <a:chOff x="762000" y="3808364"/>
            <a:chExt cx="8610600" cy="268292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762000" y="3900486"/>
              <a:ext cx="2781300" cy="2590800"/>
            </a:xfrm>
            <a:prstGeom prst="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perspectiveFront"/>
                <a:lightRig rig="balanced" dir="t">
                  <a:rot lat="0" lon="0" rev="2100000"/>
                </a:lightRig>
              </a:scene3d>
              <a:flatTx/>
            </a:bodyPr>
            <a:lstStyle/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কামরুল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endParaRPr lang="en-US" sz="20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pPr algn="just"/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দক্ষিণ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পলাশবাড়ী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000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000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000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চিরিরবন্দর,দিনাজপু</a:t>
              </a:r>
              <a:r>
                <a:rPr lang="en-US" sz="2000" b="1" dirty="0" err="1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000" b="1" dirty="0"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endParaRPr lang="en-US" sz="2000" b="1" dirty="0"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38900" y="3808364"/>
              <a:ext cx="2933700" cy="2667000"/>
            </a:xfrm>
            <a:prstGeom prst="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perspectiveFront"/>
                <a:lightRig rig="balanced" dir="t">
                  <a:rot lat="0" lon="0" rev="2100000"/>
                </a:lightRig>
              </a:scene3d>
            </a:bodyPr>
            <a:lstStyle/>
            <a:p>
              <a:pPr algn="r"/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৬ষ্ট,অধ্যায়ঃ ৪র্থ </a:t>
              </a:r>
            </a:p>
            <a:p>
              <a:pPr algn="just"/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4৫মিনিট</a:t>
              </a:r>
            </a:p>
            <a:p>
              <a:pPr algn="just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তারিখঃ২০।০৫ ।২০১৮ </a:t>
              </a:r>
              <a:r>
                <a:rPr lang="en-US" sz="2000" b="1" dirty="0">
                  <a:ln w="508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701D5E-8303-4226-9D70-18ED5E398E34}"/>
              </a:ext>
            </a:extLst>
          </p:cNvPr>
          <p:cNvSpPr/>
          <p:nvPr/>
        </p:nvSpPr>
        <p:spPr>
          <a:xfrm>
            <a:off x="2362200" y="381000"/>
            <a:ext cx="44196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B25D9-BDF7-4871-ACF6-670F4736E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2574878"/>
            <a:ext cx="2590799" cy="26829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685800"/>
            <a:ext cx="2317644" cy="1200329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algn="ctr"/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4551362" cy="2514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1"/>
            <a:ext cx="3962400" cy="25101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2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6788" y="1447801"/>
            <a:ext cx="3962400" cy="251019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9" name="Round Single Corner Rectangle 4"/>
          <p:cNvSpPr/>
          <p:nvPr/>
        </p:nvSpPr>
        <p:spPr>
          <a:xfrm>
            <a:off x="304800" y="4800600"/>
            <a:ext cx="8384388" cy="857027"/>
          </a:xfrm>
          <a:prstGeom prst="flowChartAlternateProcess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3700" y="457200"/>
            <a:ext cx="4139932" cy="4953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609600" y="2889177"/>
            <a:ext cx="7696200" cy="1066800"/>
          </a:xfrm>
          <a:prstGeom prst="flowChartAlternateProcess">
            <a:avLst/>
          </a:prstGeom>
          <a:solidFill>
            <a:schemeClr val="accent3">
              <a:lumMod val="65000"/>
            </a:schemeClr>
          </a:solidFill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6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en-US" sz="6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6468" y="1769235"/>
            <a:ext cx="6837028" cy="5715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00199" y="2820050"/>
            <a:ext cx="6763213" cy="5715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ওয়ার্ড প্রসেসিং কি  বলতে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56468" y="4495800"/>
            <a:ext cx="6806944" cy="6096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মাইক্রোসফট ওয়ার্ড 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মেনু পরিচিতি  বলতে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56468" y="3630954"/>
            <a:ext cx="6806945" cy="5715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মাইক্রোসফট ওয়ার্ড  টুলবার পরিচিতি বলতে পারবে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19635"/>
            <a:ext cx="27432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905000" y="228600"/>
            <a:ext cx="4953000" cy="783193"/>
          </a:xfrm>
          <a:prstGeom prst="roundRect">
            <a:avLst>
              <a:gd name="adj" fmla="val 16667"/>
            </a:avLst>
          </a:prstGeom>
          <a:ln w="57150">
            <a:solidFill>
              <a:srgbClr val="0070C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1524000"/>
            <a:ext cx="8610600" cy="390876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Microsoft  Word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হচ্ছে একটি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Word Processing Program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।ইহা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Microsoft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অফিসের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একটি অংশ। </a:t>
            </a: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কী-বোর্ডের সাহায্যে শব্দ টাইপ করে প্রয়োজন অনুযায়ী সুসজ্জিত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তাকে </a:t>
            </a:r>
            <a:r>
              <a:rPr lang="en-US" sz="3600" b="1" dirty="0"/>
              <a:t>Word Processing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বলে ।</a:t>
            </a:r>
          </a:p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Microsoft Word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কে সংক্ষেপে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MS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381000" y="381000"/>
            <a:ext cx="8275638" cy="6469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" y="1834783"/>
            <a:ext cx="2733675" cy="3264266"/>
            <a:chOff x="762000" y="571500"/>
            <a:chExt cx="7620000" cy="57150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solidFill>
              <a:srgbClr val="D6DA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000" y="5422047"/>
            <a:ext cx="8275639" cy="747831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Start + Programs + Microsoft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Office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34782"/>
            <a:ext cx="2514600" cy="3264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834782"/>
            <a:ext cx="2636838" cy="3264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Line 13"/>
          <p:cNvSpPr>
            <a:spLocks noChangeShapeType="1"/>
          </p:cNvSpPr>
          <p:nvPr/>
        </p:nvSpPr>
        <p:spPr bwMode="auto">
          <a:xfrm flipH="1" flipV="1">
            <a:off x="609600" y="50292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3352800" y="4419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6248400" y="2971800"/>
            <a:ext cx="304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52400" y="4800599"/>
            <a:ext cx="8686800" cy="1371600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কেন প্রতিদিন ওয়ার্ড প্রসেসিং এর ব্যবহারকারীর সংখ্যা দিন দিন বাড়ছে? 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799" y="228600"/>
            <a:ext cx="6096001" cy="3889555"/>
            <a:chOff x="2753832" y="645631"/>
            <a:chExt cx="3189767" cy="3396980"/>
          </a:xfrm>
        </p:grpSpPr>
        <p:sp>
          <p:nvSpPr>
            <p:cNvPr id="8" name="Rectangle 7"/>
            <p:cNvSpPr/>
            <p:nvPr/>
          </p:nvSpPr>
          <p:spPr>
            <a:xfrm>
              <a:off x="2881286" y="645631"/>
              <a:ext cx="2959395" cy="769441"/>
            </a:xfrm>
            <a:prstGeom prst="rect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>
              <a:spAutoFit/>
              <a:scene3d>
                <a:camera prst="perspectiveContrastingRightFacing" fov="2700000">
                  <a:rot lat="20400000" lon="21594000" rev="0"/>
                </a:camera>
                <a:lightRig rig="morning" dir="t"/>
              </a:scene3d>
              <a:sp3d extrusionH="38100" contourW="6350" prstMaterial="flat">
                <a:bevelT w="25400" h="152400"/>
                <a:bevelB h="63500"/>
              </a:sp3d>
            </a:bodyPr>
            <a:lstStyle/>
            <a:p>
              <a:pPr algn="ctr"/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একককাজ</a:t>
              </a:r>
              <a:r>
                <a:rPr lang="en-US" sz="4400" b="1" dirty="0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n>
                  <a:solidFill>
                    <a:srgbClr val="339933"/>
                  </a:solidFill>
                </a:ln>
                <a:solidFill>
                  <a:srgbClr val="9BE29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sx="101000" sy="101000" algn="ctr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832" y="1643882"/>
              <a:ext cx="3189767" cy="2398729"/>
            </a:xfrm>
            <a:prstGeom prst="rect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304800" y="227369"/>
            <a:ext cx="8526462" cy="64698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57150" algn="ctr">
            <a:solidFill>
              <a:srgbClr val="FF0000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304800" y="1143000"/>
            <a:ext cx="85264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2212182" y="2342356"/>
            <a:ext cx="2286000" cy="763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334000" y="3505200"/>
            <a:ext cx="1219200" cy="609599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ফমেটিং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648994" y="2542381"/>
            <a:ext cx="1600200" cy="534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353219" y="2237581"/>
            <a:ext cx="2495550" cy="915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020384" y="5874544"/>
            <a:ext cx="515938" cy="196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524000" y="3790950"/>
            <a:ext cx="1071563" cy="704850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00400" y="3867149"/>
            <a:ext cx="1071563" cy="438149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মেনুবার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67000" y="5181600"/>
            <a:ext cx="1154113" cy="627063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ড্রয়িং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399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NikoshLight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USER</cp:lastModifiedBy>
  <cp:revision>265</cp:revision>
  <dcterms:created xsi:type="dcterms:W3CDTF">2015-05-05T06:43:27Z</dcterms:created>
  <dcterms:modified xsi:type="dcterms:W3CDTF">2019-10-28T05:00:08Z</dcterms:modified>
</cp:coreProperties>
</file>