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8" r:id="rId3"/>
    <p:sldId id="275" r:id="rId4"/>
    <p:sldId id="276" r:id="rId5"/>
    <p:sldId id="264" r:id="rId6"/>
    <p:sldId id="258" r:id="rId7"/>
    <p:sldId id="259" r:id="rId8"/>
    <p:sldId id="261" r:id="rId9"/>
    <p:sldId id="270" r:id="rId10"/>
    <p:sldId id="262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4" autoAdjust="0"/>
    <p:restoredTop sz="97670" autoAdjust="0"/>
  </p:normalViewPr>
  <p:slideViewPr>
    <p:cSldViewPr>
      <p:cViewPr varScale="1">
        <p:scale>
          <a:sx n="67" d="100"/>
          <a:sy n="67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219200" y="838200"/>
            <a:ext cx="6858000" cy="5257800"/>
            <a:chOff x="0" y="0"/>
            <a:chExt cx="9144000" cy="6858000"/>
          </a:xfrm>
        </p:grpSpPr>
        <p:pic>
          <p:nvPicPr>
            <p:cNvPr id="1026" name="Picture 2" descr="C:\Documents and Settings\ConnectingClassRoom\Desktop\Personal Presentation\19696-spring flower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smileyFac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</p:pic>
        <p:sp>
          <p:nvSpPr>
            <p:cNvPr id="7" name="Rectangle 6"/>
            <p:cNvSpPr/>
            <p:nvPr/>
          </p:nvSpPr>
          <p:spPr>
            <a:xfrm>
              <a:off x="304800" y="716340"/>
              <a:ext cx="876300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BD" sz="9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innerShdw blurRad="63500" dist="50800" dir="8100000">
                      <a:prstClr val="black">
                        <a:alpha val="50000"/>
                      </a:prstClr>
                    </a:innerShdw>
                  </a:effectLst>
                  <a:latin typeface="NikoshBAN" pitchFamily="2" charset="0"/>
                  <a:cs typeface="NikoshBAN" pitchFamily="2" charset="0"/>
                </a:rPr>
                <a:t>সবাইকে শুভেচ্ছা</a:t>
              </a:r>
              <a:endParaRPr lang="en-US" sz="4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143000" y="533400"/>
            <a:ext cx="6629400" cy="1295400"/>
            <a:chOff x="1143000" y="76200"/>
            <a:chExt cx="6629400" cy="1295400"/>
          </a:xfrm>
        </p:grpSpPr>
        <p:sp>
          <p:nvSpPr>
            <p:cNvPr id="12" name="Up Ribbon 11"/>
            <p:cNvSpPr/>
            <p:nvPr/>
          </p:nvSpPr>
          <p:spPr>
            <a:xfrm>
              <a:off x="1143000" y="76200"/>
              <a:ext cx="6629400" cy="1295400"/>
            </a:xfrm>
            <a:prstGeom prst="ribbon2">
              <a:avLst>
                <a:gd name="adj1" fmla="val 25138"/>
                <a:gd name="adj2" fmla="val 52866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304800"/>
              <a:ext cx="2438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791200" y="784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NikoshBAN" pitchFamily="2" charset="0"/>
                <a:cs typeface="NikoshBAN" pitchFamily="2" charset="0"/>
              </a:rPr>
              <a:t>1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0" y="792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NikoshBAN" pitchFamily="2" charset="0"/>
                <a:cs typeface="NikoshBAN" pitchFamily="2" charset="0"/>
              </a:rPr>
              <a:t>1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416314"/>
            <a:ext cx="43204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প্রশ্ন</a:t>
            </a:r>
            <a:r>
              <a:rPr lang="en-US" sz="4000" dirty="0" smtClean="0"/>
              <a:t>: </a:t>
            </a:r>
            <a:r>
              <a:rPr lang="en-US" sz="4000" dirty="0" err="1" smtClean="0"/>
              <a:t>উপাত্ত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3330714"/>
            <a:ext cx="4023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প্রশ্ন</a:t>
            </a:r>
            <a:r>
              <a:rPr lang="en-US" sz="4000" dirty="0" smtClean="0"/>
              <a:t>: </a:t>
            </a:r>
            <a:r>
              <a:rPr lang="en-US" sz="4000" dirty="0" err="1" smtClean="0"/>
              <a:t>তথ্য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4245114"/>
            <a:ext cx="4104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প্রশ্ন</a:t>
            </a:r>
            <a:r>
              <a:rPr lang="en-US" sz="4000" dirty="0" smtClean="0"/>
              <a:t>: </a:t>
            </a:r>
            <a:r>
              <a:rPr lang="en-US" sz="4000" dirty="0" err="1" smtClean="0"/>
              <a:t>জ্ঞান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3505200"/>
            <a:ext cx="4648200" cy="255454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সমৃদ্ধ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স্বপক্ষে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Digital Content\Picture &amp; Amimation\simple-house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137"/>
            <a:ext cx="9144000" cy="6792610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2590800" y="2057400"/>
            <a:ext cx="3962400" cy="923330"/>
            <a:chOff x="2590800" y="2057400"/>
            <a:chExt cx="3962400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2590800" y="2057400"/>
              <a:ext cx="3962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400" b="1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en-US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819400" y="2895600"/>
              <a:ext cx="35052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6482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11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D:\Digital Content\Annimated Picture\thm_butterfly flower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7526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50800" y="76200"/>
            <a:ext cx="8924924" cy="6629400"/>
            <a:chOff x="50800" y="76200"/>
            <a:chExt cx="8924924" cy="6629400"/>
          </a:xfrm>
        </p:grpSpPr>
        <p:sp>
          <p:nvSpPr>
            <p:cNvPr id="5" name="Content Placeholder 10"/>
            <p:cNvSpPr txBox="1">
              <a:spLocks/>
            </p:cNvSpPr>
            <p:nvPr/>
          </p:nvSpPr>
          <p:spPr>
            <a:xfrm>
              <a:off x="187325" y="685799"/>
              <a:ext cx="4308475" cy="5486401"/>
            </a:xfrm>
            <a:prstGeom prst="rect">
              <a:avLst/>
            </a:prstGeom>
            <a:ln w="76200" cmpd="tri">
              <a:solidFill>
                <a:schemeClr val="accent2"/>
              </a:solidFill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>
              <a:normAutofit/>
            </a:bodyPr>
            <a:lstStyle/>
            <a:p>
              <a:pPr marL="342900" indent="-342900" algn="ctr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en-US" sz="2400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65" charset="0"/>
                <a:cs typeface="SolaimanLipi" pitchFamily="65" charset="0"/>
              </a:endParaRPr>
            </a:p>
          </p:txBody>
        </p:sp>
        <p:sp>
          <p:nvSpPr>
            <p:cNvPr id="7" name="Content Placeholder 12"/>
            <p:cNvSpPr txBox="1">
              <a:spLocks/>
            </p:cNvSpPr>
            <p:nvPr/>
          </p:nvSpPr>
          <p:spPr>
            <a:xfrm>
              <a:off x="5181600" y="685799"/>
              <a:ext cx="3794124" cy="53006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76200" cmpd="tri">
              <a:solidFill>
                <a:schemeClr val="accent2"/>
              </a:solidFill>
            </a:ln>
          </p:spPr>
          <p:txBody>
            <a:bodyPr/>
            <a:lstStyle/>
            <a:p>
              <a:pPr marL="342900" indent="-342900" algn="ctr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bn-BD" sz="3200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65" charset="0"/>
                <a:cs typeface="SolaimanLipi" pitchFamily="65" charset="0"/>
              </a:endParaRPr>
            </a:p>
            <a:p>
              <a:pPr marL="342900" indent="-342900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bn-BD" sz="3600" b="1" dirty="0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endParaRPr>
            </a:p>
            <a:p>
              <a:pPr marL="342900"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3600" b="1" dirty="0" smtClean="0">
                  <a:ln/>
                  <a:solidFill>
                    <a:srgbClr val="4F032E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2800" b="1" dirty="0" smtClean="0">
                  <a:ln/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বিষয়ঃ </a:t>
              </a:r>
            </a:p>
            <a:p>
              <a:pPr marL="342900"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bn-BD" sz="3600" b="1" dirty="0" smtClean="0">
                  <a:ln/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তথ্য ও যোগাযোগ প্রযুক্তি</a:t>
              </a:r>
            </a:p>
            <a:p>
              <a:pPr marL="342900"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bn-BD" sz="3600" b="1" dirty="0" smtClean="0">
                  <a:ln/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শ্রেণিঃ  ৬ষ্ঠ</a:t>
              </a:r>
              <a:endParaRPr lang="bn-BD" sz="3600" b="1" dirty="0">
                <a:ln/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marL="342900"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অধ্যায়ঃ</a:t>
              </a:r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প্রথম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bn-BD" sz="2800" b="1" dirty="0" smtClean="0">
                <a:latin typeface="NikoshBAN" pitchFamily="2" charset="0"/>
                <a:cs typeface="NikoshBAN" pitchFamily="2" charset="0"/>
              </a:endParaRPr>
            </a:p>
            <a:p>
              <a:pPr marL="342900" indent="-342900">
                <a:defRPr/>
              </a:pP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bn-BD" sz="2800" b="1" dirty="0">
                  <a:latin typeface="NikoshBAN" pitchFamily="2" charset="0"/>
                  <a:cs typeface="NikoshBAN" pitchFamily="2" charset="0"/>
                </a:rPr>
                <a:t>উপাত্ত ও </a:t>
              </a:r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তথ্য</a:t>
              </a:r>
              <a:endParaRPr lang="bn-IN" sz="2800" b="1" dirty="0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  <a:p>
              <a:pPr marL="342900" indent="-342900">
                <a:spcBef>
                  <a:spcPct val="20000"/>
                </a:spcBef>
                <a:defRPr/>
              </a:pPr>
              <a:r>
                <a:rPr lang="bn-BD" sz="2800" b="1" dirty="0">
                  <a:ln/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সময়ঃ </a:t>
              </a:r>
              <a:r>
                <a:rPr lang="bn-BD" sz="2800" b="1" dirty="0" smtClean="0">
                  <a:ln/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৪০ </a:t>
              </a:r>
              <a:r>
                <a:rPr lang="bn-BD" sz="2800" b="1" dirty="0">
                  <a:ln/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মিনিট</a:t>
              </a:r>
            </a:p>
            <a:p>
              <a:pPr marL="342900" indent="-342900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bn-IN" sz="2000" b="1" dirty="0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  <a:p>
              <a:pPr marL="342900" indent="-342900" algn="ctr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bn-BD" sz="3200" b="1" dirty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  <a:p>
              <a:pPr marL="342900" indent="-342900" algn="ctr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65" charset="0"/>
                <a:cs typeface="SolaimanLipi" pitchFamily="65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495800" y="76200"/>
              <a:ext cx="685800" cy="6629400"/>
            </a:xfrm>
            <a:prstGeom prst="round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50800" y="1280142"/>
              <a:ext cx="3876675" cy="4778989"/>
              <a:chOff x="161925" y="1524001"/>
              <a:chExt cx="3876675" cy="4778989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61925" y="3810000"/>
                <a:ext cx="3876675" cy="24929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>
                  <a:defRPr/>
                </a:pPr>
                <a:r>
                  <a:rPr lang="bn-BD" sz="4000" b="1" dirty="0">
                    <a:solidFill>
                      <a:schemeClr val="bg1">
                        <a:lumMod val="9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মোঃ </a:t>
                </a:r>
                <a:r>
                  <a:rPr lang="bn-BD" sz="4000" b="1" dirty="0" smtClean="0">
                    <a:solidFill>
                      <a:schemeClr val="bg1">
                        <a:lumMod val="9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তফিকুল ইসলাম</a:t>
                </a:r>
                <a:endParaRPr lang="bn-BD" sz="40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  <a:p>
                <a:pPr algn="r">
                  <a:defRPr/>
                </a:pPr>
                <a:r>
                  <a:rPr lang="en-US" sz="2800" b="1" dirty="0" err="1" smtClean="0">
                    <a:solidFill>
                      <a:schemeClr val="bg1">
                        <a:lumMod val="9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সহকারী</a:t>
                </a:r>
                <a:r>
                  <a:rPr lang="en-US" sz="2800" b="1" dirty="0" smtClean="0">
                    <a:solidFill>
                      <a:schemeClr val="bg1">
                        <a:lumMod val="9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 smtClean="0">
                    <a:solidFill>
                      <a:schemeClr val="bg1">
                        <a:lumMod val="9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শিক্ষক</a:t>
                </a:r>
                <a:r>
                  <a:rPr lang="bn-BD" sz="2800" b="1" dirty="0" smtClean="0">
                    <a:solidFill>
                      <a:schemeClr val="bg1">
                        <a:lumMod val="9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000" b="1" dirty="0" smtClean="0">
                    <a:solidFill>
                      <a:schemeClr val="bg1">
                        <a:lumMod val="9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ICT</a:t>
                </a:r>
                <a:r>
                  <a:rPr lang="en-US" sz="2800" b="1" dirty="0" smtClean="0">
                    <a:solidFill>
                      <a:schemeClr val="bg1">
                        <a:lumMod val="9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)</a:t>
                </a:r>
                <a:endParaRPr lang="bn-BD" sz="2800" b="1" dirty="0" smtClean="0">
                  <a:solidFill>
                    <a:schemeClr val="bg1">
                      <a:lumMod val="9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r">
                  <a:defRPr/>
                </a:pPr>
                <a:r>
                  <a:rPr lang="bn-BD" sz="2400" dirty="0" smtClean="0">
                    <a:solidFill>
                      <a:schemeClr val="bg1">
                        <a:lumMod val="9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জগদল আদিবাসী স্কুল ও কলেজ</a:t>
                </a:r>
                <a:endParaRPr lang="bn-IN" sz="2400" dirty="0" smtClean="0">
                  <a:solidFill>
                    <a:schemeClr val="bg1">
                      <a:lumMod val="9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r">
                  <a:defRPr/>
                </a:pPr>
                <a:r>
                  <a:rPr lang="bn-BD" sz="2400" dirty="0" smtClean="0">
                    <a:solidFill>
                      <a:schemeClr val="bg1">
                        <a:lumMod val="9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ধামইরহাট</a:t>
                </a:r>
                <a:r>
                  <a:rPr lang="bn-IN" sz="2400" dirty="0" smtClean="0">
                    <a:solidFill>
                      <a:schemeClr val="bg1">
                        <a:lumMod val="9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BD" sz="2400" dirty="0" smtClean="0">
                    <a:solidFill>
                      <a:schemeClr val="bg1">
                        <a:lumMod val="9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নওগাঁ।</a:t>
                </a:r>
              </a:p>
              <a:p>
                <a:pPr algn="r">
                  <a:defRPr/>
                </a:pPr>
                <a:r>
                  <a:rPr lang="en-US" sz="1800" dirty="0" smtClean="0">
                    <a:solidFill>
                      <a:schemeClr val="bg1">
                        <a:lumMod val="95000"/>
                      </a:schemeClr>
                    </a:solidFill>
                    <a:latin typeface="Arial" charset="0"/>
                    <a:cs typeface="Vrinda" charset="0"/>
                  </a:rPr>
                  <a:t>E-mail</a:t>
                </a:r>
                <a:r>
                  <a:rPr lang="en-US" sz="1800" dirty="0">
                    <a:solidFill>
                      <a:schemeClr val="bg1">
                        <a:lumMod val="95000"/>
                      </a:schemeClr>
                    </a:solidFill>
                    <a:latin typeface="Arial" charset="0"/>
                    <a:cs typeface="Vrinda" charset="0"/>
                  </a:rPr>
                  <a:t>: </a:t>
                </a:r>
                <a:r>
                  <a:rPr lang="en-US" sz="1800" dirty="0" smtClean="0">
                    <a:solidFill>
                      <a:schemeClr val="bg1">
                        <a:lumMod val="95000"/>
                      </a:schemeClr>
                    </a:solidFill>
                    <a:latin typeface="Arial" charset="0"/>
                    <a:cs typeface="Vrinda" charset="0"/>
                  </a:rPr>
                  <a:t>tafiqalrahi@gmail.com</a:t>
                </a:r>
                <a:endParaRPr lang="en-US" sz="1800" dirty="0">
                  <a:solidFill>
                    <a:schemeClr val="bg1">
                      <a:lumMod val="95000"/>
                    </a:schemeClr>
                  </a:solidFill>
                  <a:latin typeface="Arial" charset="0"/>
                  <a:cs typeface="Vrinda" charset="0"/>
                </a:endParaRPr>
              </a:p>
              <a:p>
                <a:pPr algn="r">
                  <a:defRPr/>
                </a:pPr>
                <a:r>
                  <a:rPr lang="en-US" sz="1800" dirty="0">
                    <a:solidFill>
                      <a:schemeClr val="bg1">
                        <a:lumMod val="95000"/>
                      </a:schemeClr>
                    </a:solidFill>
                    <a:latin typeface="Arial" charset="0"/>
                    <a:cs typeface="Vrinda" charset="0"/>
                  </a:rPr>
                  <a:t>Mob   : </a:t>
                </a:r>
                <a:r>
                  <a:rPr lang="en-US" sz="1800" dirty="0" smtClean="0">
                    <a:solidFill>
                      <a:schemeClr val="bg1">
                        <a:lumMod val="95000"/>
                      </a:schemeClr>
                    </a:solidFill>
                    <a:latin typeface="Arial" charset="0"/>
                    <a:cs typeface="Vrinda" charset="0"/>
                  </a:rPr>
                  <a:t>01725 736314</a:t>
                </a:r>
                <a:endParaRPr lang="en-US" sz="18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2" name="Rounded Rectangle 1"/>
              <p:cNvSpPr/>
              <p:nvPr/>
            </p:nvSpPr>
            <p:spPr>
              <a:xfrm>
                <a:off x="2032000" y="1524001"/>
                <a:ext cx="1905000" cy="21336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327025" y="1676400"/>
                <a:ext cx="170497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27025" y="1841500"/>
                <a:ext cx="166687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46074" y="1993900"/>
                <a:ext cx="1685926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46074" y="2311400"/>
                <a:ext cx="1685926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46074" y="2489200"/>
                <a:ext cx="1685926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46074" y="2667000"/>
                <a:ext cx="1685926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46074" y="2857500"/>
                <a:ext cx="166687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39725" y="3035300"/>
                <a:ext cx="166687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27025" y="3213100"/>
                <a:ext cx="170497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27025" y="3403600"/>
                <a:ext cx="170497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46074" y="3568701"/>
                <a:ext cx="1804988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27025" y="2171700"/>
                <a:ext cx="1685924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4831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430891">
            <a:off x="927451" y="304800"/>
            <a:ext cx="11304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382360">
            <a:off x="1003651" y="1905000"/>
            <a:ext cx="7922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ই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0051" y="228600"/>
            <a:ext cx="91242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এ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20365173">
            <a:off x="2603851" y="1524000"/>
            <a:ext cx="10807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51451" y="2971800"/>
            <a:ext cx="9172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27851" y="1600200"/>
            <a:ext cx="10823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ড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99251" y="0"/>
            <a:ext cx="10679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ঙ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1851" y="1447800"/>
            <a:ext cx="84670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চ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94851" y="0"/>
            <a:ext cx="10967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ঝ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75651" y="0"/>
            <a:ext cx="8290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১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9851" y="3200400"/>
            <a:ext cx="8290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৪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99251" y="2971800"/>
            <a:ext cx="8483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৭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75651" y="2973050"/>
            <a:ext cx="9300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ঠ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75851" y="1600200"/>
            <a:ext cx="9300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75851" y="3430250"/>
            <a:ext cx="9412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৯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19201" y="4954250"/>
            <a:ext cx="10486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৬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43201" y="4878050"/>
            <a:ext cx="9460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14801" y="4801850"/>
            <a:ext cx="8338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ৎ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99451" y="4801850"/>
            <a:ext cx="11304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ঞ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99651" y="4878050"/>
            <a:ext cx="9813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gital Content\Picture &amp; Amimation\110302161340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53" y="580694"/>
            <a:ext cx="4343400" cy="528224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79253" y="6091535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অপটিক্যাল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ফাইবার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37053" y="6096000"/>
            <a:ext cx="1630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কৃত্তিম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উপগ্রহ</a:t>
            </a:r>
            <a:endParaRPr lang="en-US" sz="2400" dirty="0"/>
          </a:p>
        </p:txBody>
      </p:sp>
      <p:pic>
        <p:nvPicPr>
          <p:cNvPr id="2" name="Picture 2" descr="D:\Digital Content\Picture &amp; Amimation\satellite_11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6853" y="597946"/>
            <a:ext cx="4648201" cy="5269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450" y="2101502"/>
            <a:ext cx="8763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উপাত্ত ও তথ্য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47800" y="3200400"/>
            <a:ext cx="61722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4384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উপাত্ত ও তথ্য কী তা বলতে পারবে।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42900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উপাত্ত ও তথ্যের মধ্যে পার্থক্য করতে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95425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উপাত্ত ও তথ্যের গুরুত্ব বিশ্লেষণ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90600" y="533400"/>
            <a:ext cx="6629400" cy="2167592"/>
            <a:chOff x="2555237" y="914400"/>
            <a:chExt cx="3048000" cy="2167592"/>
          </a:xfrm>
        </p:grpSpPr>
        <p:sp>
          <p:nvSpPr>
            <p:cNvPr id="10" name="Oval 9"/>
            <p:cNvSpPr/>
            <p:nvPr/>
          </p:nvSpPr>
          <p:spPr>
            <a:xfrm>
              <a:off x="2555237" y="914400"/>
              <a:ext cx="3048000" cy="1219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4201" y="1143000"/>
              <a:ext cx="2590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 smtClean="0">
                  <a:latin typeface="NikoshBAN" pitchFamily="2" charset="0"/>
                  <a:cs typeface="NikoshBAN" pitchFamily="2" charset="0"/>
                </a:rPr>
                <a:t>এই</a:t>
              </a:r>
              <a:r>
                <a:rPr lang="en-US" sz="60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60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latin typeface="NikoshBAN" pitchFamily="2" charset="0"/>
                  <a:cs typeface="NikoshBAN" pitchFamily="2" charset="0"/>
                </a:rPr>
                <a:t>শেষে</a:t>
              </a:r>
              <a:r>
                <a:rPr lang="en-US" sz="6000" b="1" dirty="0" smtClean="0">
                  <a:latin typeface="NikoshBAN" pitchFamily="2" charset="0"/>
                  <a:cs typeface="NikoshBAN" pitchFamily="2" charset="0"/>
                </a:rPr>
                <a:t> …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228600" y="2590800"/>
            <a:ext cx="1676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724400"/>
            <a:ext cx="2438400" cy="598434"/>
            <a:chOff x="3276600" y="2958141"/>
            <a:chExt cx="2438400" cy="598434"/>
          </a:xfrm>
        </p:grpSpPr>
        <p:sp>
          <p:nvSpPr>
            <p:cNvPr id="13" name="TextBox 12"/>
            <p:cNvSpPr txBox="1"/>
            <p:nvPr/>
          </p:nvSpPr>
          <p:spPr>
            <a:xfrm>
              <a:off x="3276600" y="2971800"/>
              <a:ext cx="2438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524250" y="2958141"/>
              <a:ext cx="2038350" cy="4572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867400" y="1676400"/>
            <a:ext cx="1197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৮০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2598003"/>
            <a:ext cx="1197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৮৫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3436203"/>
            <a:ext cx="1197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৭০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4274403"/>
            <a:ext cx="1197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৭৫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1676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বাংলা</a:t>
            </a:r>
            <a:r>
              <a:rPr lang="en-US" sz="4800" dirty="0" smtClean="0"/>
              <a:t> ---</a:t>
            </a:r>
            <a:r>
              <a:rPr lang="en-US" sz="4800" dirty="0" smtClean="0">
                <a:sym typeface="Wingdings" pitchFamily="2" charset="2"/>
              </a:rPr>
              <a:t>-----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2590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ইংরেজি</a:t>
            </a:r>
            <a:r>
              <a:rPr lang="en-US" sz="4800" dirty="0" smtClean="0"/>
              <a:t> -</a:t>
            </a:r>
            <a:r>
              <a:rPr lang="en-US" sz="4800" dirty="0" smtClean="0">
                <a:sym typeface="Wingdings" pitchFamily="2" charset="2"/>
              </a:rPr>
              <a:t>-----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34290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গণিত</a:t>
            </a:r>
            <a:r>
              <a:rPr lang="en-US" sz="4800" dirty="0" smtClean="0"/>
              <a:t> ---</a:t>
            </a:r>
            <a:r>
              <a:rPr lang="en-US" sz="4800" dirty="0" smtClean="0">
                <a:sym typeface="Wingdings" pitchFamily="2" charset="2"/>
              </a:rPr>
              <a:t>-----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4267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বিজ্ঞান</a:t>
            </a:r>
            <a:r>
              <a:rPr lang="en-US" sz="4800" dirty="0" smtClean="0"/>
              <a:t> --</a:t>
            </a:r>
            <a:r>
              <a:rPr lang="en-US" sz="4800" dirty="0" smtClean="0">
                <a:sym typeface="Wingdings" pitchFamily="2" charset="2"/>
              </a:rPr>
              <a:t>-----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3048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সুমি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একজন</a:t>
            </a:r>
            <a:r>
              <a:rPr lang="en-US" sz="4000" dirty="0" smtClean="0"/>
              <a:t> </a:t>
            </a:r>
            <a:r>
              <a:rPr lang="en-US" sz="4000" dirty="0" err="1" smtClean="0"/>
              <a:t>ছাত্রীর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পরীক্ষায়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4000" dirty="0" err="1" smtClean="0"/>
              <a:t>প্রাপ্ত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নম্বর</a:t>
            </a:r>
            <a:endParaRPr lang="en-US" sz="4000" dirty="0"/>
          </a:p>
        </p:txBody>
      </p:sp>
      <p:sp>
        <p:nvSpPr>
          <p:cNvPr id="18" name="Right Arrow Callout 17"/>
          <p:cNvSpPr/>
          <p:nvPr/>
        </p:nvSpPr>
        <p:spPr>
          <a:xfrm>
            <a:off x="5867400" y="1676400"/>
            <a:ext cx="1828800" cy="3352800"/>
          </a:xfrm>
          <a:prstGeom prst="rightArrowCallou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96200" y="2667000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উপাত্ত</a:t>
            </a:r>
            <a:endParaRPr lang="en-US" sz="4400" dirty="0" smtClean="0"/>
          </a:p>
          <a:p>
            <a:r>
              <a:rPr lang="en-US" sz="3600" dirty="0" smtClean="0"/>
              <a:t>(Data)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227824" y="2808982"/>
            <a:ext cx="15247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/>
              <a:t>ঘটনা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endParaRPr lang="en-US" sz="3200" dirty="0" smtClean="0"/>
          </a:p>
          <a:p>
            <a:pPr algn="ctr"/>
            <a:r>
              <a:rPr lang="en-US" sz="3200" dirty="0" smtClean="0"/>
              <a:t> </a:t>
            </a:r>
            <a:r>
              <a:rPr lang="en-US" sz="3200" dirty="0" err="1" smtClean="0"/>
              <a:t>প্রেক্ষাপট</a:t>
            </a:r>
            <a:endParaRPr lang="en-US" sz="32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71600" y="914400"/>
            <a:ext cx="2286000" cy="1752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1"/>
            <a:endCxn id="16" idx="1"/>
          </p:cNvCxnSpPr>
          <p:nvPr/>
        </p:nvCxnSpPr>
        <p:spPr>
          <a:xfrm rot="10800000" flipV="1">
            <a:off x="2438400" y="2091899"/>
            <a:ext cx="1588" cy="2590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752600" y="33528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5410200"/>
            <a:ext cx="3086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প্রশ্ন</a:t>
            </a:r>
            <a:r>
              <a:rPr lang="en-US" sz="2800" dirty="0" smtClean="0"/>
              <a:t>: </a:t>
            </a:r>
            <a:r>
              <a:rPr lang="en-US" sz="2800" dirty="0" err="1" smtClean="0"/>
              <a:t>উপাত্ত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5857335"/>
            <a:ext cx="79993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উত্তর</a:t>
            </a:r>
            <a:r>
              <a:rPr lang="en-US" sz="2800" dirty="0" smtClean="0"/>
              <a:t>: </a:t>
            </a:r>
            <a:r>
              <a:rPr lang="en-US" sz="2800" dirty="0" err="1" smtClean="0"/>
              <a:t>তথ্যের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ক্ষুদ্রতম</a:t>
            </a:r>
            <a:r>
              <a:rPr lang="en-US" sz="2800" dirty="0" smtClean="0"/>
              <a:t> </a:t>
            </a:r>
            <a:r>
              <a:rPr lang="en-US" sz="2800" dirty="0" err="1" smtClean="0"/>
              <a:t>অংশ</a:t>
            </a:r>
            <a:r>
              <a:rPr lang="en-US" sz="2800" dirty="0" smtClean="0"/>
              <a:t> </a:t>
            </a:r>
            <a:r>
              <a:rPr lang="en-US" sz="2800" dirty="0" err="1" smtClean="0"/>
              <a:t>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সুনিদৃষ্ট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নয়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কিংবা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অর্থহীন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      </a:t>
            </a:r>
            <a:r>
              <a:rPr lang="en-US" sz="2800" dirty="0" err="1" smtClean="0"/>
              <a:t>অগোছালো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, </a:t>
            </a:r>
            <a:r>
              <a:rPr lang="en-US" sz="2800" dirty="0" err="1" smtClean="0"/>
              <a:t>ঘটনা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প্রেক্ষাপটকে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উপাত্ত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" grpId="0"/>
      <p:bldP spid="6" grpId="0"/>
      <p:bldP spid="7" grpId="0"/>
      <p:bldP spid="8" grpId="0"/>
      <p:bldP spid="10" grpId="0"/>
      <p:bldP spid="11" grpId="0"/>
      <p:bldP spid="12" grpId="0"/>
      <p:bldP spid="16" grpId="0"/>
      <p:bldP spid="17" grpId="0"/>
      <p:bldP spid="18" grpId="0" animBg="1"/>
      <p:bldP spid="19" grpId="0"/>
      <p:bldP spid="20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304800" y="4419600"/>
            <a:ext cx="3657599" cy="935987"/>
            <a:chOff x="3223323" y="3009900"/>
            <a:chExt cx="2557346" cy="652997"/>
          </a:xfrm>
        </p:grpSpPr>
        <p:sp>
          <p:nvSpPr>
            <p:cNvPr id="39" name="TextBox 38"/>
            <p:cNvSpPr txBox="1"/>
            <p:nvPr/>
          </p:nvSpPr>
          <p:spPr>
            <a:xfrm>
              <a:off x="3223323" y="3078122"/>
              <a:ext cx="25573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জোড়ায় কাজ</a:t>
              </a:r>
              <a:endPara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600450" y="3009900"/>
              <a:ext cx="1828800" cy="4572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7612" y="762000"/>
          <a:ext cx="8610595" cy="347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1641"/>
                <a:gridCol w="724619"/>
                <a:gridCol w="690113"/>
                <a:gridCol w="776377"/>
                <a:gridCol w="707366"/>
                <a:gridCol w="717428"/>
                <a:gridCol w="70305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24400" y="1900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হ্যা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21444" y="1900535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না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1900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হ্যা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0" y="1900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হ্যা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1900535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না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05800" y="1900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হ্যা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1246518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রনি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123917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মনি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125370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সনি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816306" y="127095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জনি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509294" y="130546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গনি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8229600" y="127368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সুমি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74028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উপাত্ত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0" y="74474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ঘটনা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প্রেক্ষাপট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209135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তোমার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ক্লাসের</a:t>
            </a:r>
            <a:r>
              <a:rPr lang="en-US" sz="2400" dirty="0" smtClean="0"/>
              <a:t> ০৬ </a:t>
            </a:r>
            <a:r>
              <a:rPr lang="en-US" sz="2400" dirty="0" err="1" smtClean="0"/>
              <a:t>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ছাত্র-ছাত্রীকে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ঘুমানোর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আগে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দাঁত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ব্রাশ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2549106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১৯৯৭৩০৯০৪২২১৮৩০৪৯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514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পারভেজের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জন্ম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নিবন্ধন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নম্বর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953000" y="315870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দিন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317595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মাস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755147" y="3183147"/>
            <a:ext cx="855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বছর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" y="3429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নবাবের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জন্ম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তারিখ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376830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০৫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477000" y="3733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১১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696200" y="3733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২০০০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04800" y="5181600"/>
            <a:ext cx="2879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প্রশ্ন</a:t>
            </a:r>
            <a:r>
              <a:rPr lang="en-US" sz="2800" dirty="0" smtClean="0"/>
              <a:t>: </a:t>
            </a:r>
            <a:r>
              <a:rPr lang="en-US" sz="2800" dirty="0" err="1" smtClean="0"/>
              <a:t>তথ্য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5751493"/>
            <a:ext cx="77732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উত্তর</a:t>
            </a:r>
            <a:r>
              <a:rPr lang="en-US" sz="2800" dirty="0" smtClean="0"/>
              <a:t>: </a:t>
            </a:r>
            <a:r>
              <a:rPr lang="en-US" sz="2800" dirty="0" err="1" smtClean="0"/>
              <a:t>উপাত্ত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এবং</a:t>
            </a:r>
            <a:r>
              <a:rPr lang="en-US" sz="2800" dirty="0" smtClean="0"/>
              <a:t> </a:t>
            </a:r>
            <a:r>
              <a:rPr lang="en-US" sz="2800" dirty="0" err="1" smtClean="0"/>
              <a:t>ঘটনা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প্রেক্ষাপট</a:t>
            </a:r>
            <a:r>
              <a:rPr lang="en-US" sz="2800" dirty="0" smtClean="0"/>
              <a:t> </a:t>
            </a:r>
            <a:r>
              <a:rPr lang="en-US" sz="2800" dirty="0" err="1" smtClean="0"/>
              <a:t>মিলে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যদি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সুনিদৃষ্ট</a:t>
            </a:r>
            <a:endParaRPr lang="en-US" sz="2800" dirty="0" smtClean="0"/>
          </a:p>
          <a:p>
            <a:r>
              <a:rPr lang="en-US" sz="2800" dirty="0" smtClean="0"/>
              <a:t>          </a:t>
            </a:r>
            <a:r>
              <a:rPr lang="en-US" sz="2800" dirty="0" err="1" smtClean="0"/>
              <a:t>অর্থ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প্রকাশ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তাহলে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তথ্য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057400" y="609600"/>
            <a:ext cx="4419600" cy="2133600"/>
            <a:chOff x="2895600" y="304800"/>
            <a:chExt cx="2971800" cy="2133600"/>
          </a:xfrm>
        </p:grpSpPr>
        <p:sp>
          <p:nvSpPr>
            <p:cNvPr id="8" name="Cloud Callout 7"/>
            <p:cNvSpPr/>
            <p:nvPr/>
          </p:nvSpPr>
          <p:spPr>
            <a:xfrm>
              <a:off x="2895600" y="304800"/>
              <a:ext cx="2971800" cy="2133600"/>
            </a:xfrm>
            <a:prstGeom prst="cloudCallout">
              <a:avLst>
                <a:gd name="adj1" fmla="val -1094"/>
                <a:gd name="adj2" fmla="val 616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71800" y="914400"/>
              <a:ext cx="2731838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 smtClean="0">
                  <a:latin typeface="NikoshBAN" pitchFamily="2" charset="0"/>
                  <a:cs typeface="NikoshBAN" pitchFamily="2" charset="0"/>
                </a:rPr>
                <a:t>দলীয় কাজ</a:t>
              </a:r>
              <a:endParaRPr lang="en-US" sz="6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14400" y="3124200"/>
            <a:ext cx="6934200" cy="2895600"/>
            <a:chOff x="914400" y="3709359"/>
            <a:chExt cx="6934200" cy="3124200"/>
          </a:xfrm>
        </p:grpSpPr>
        <p:sp>
          <p:nvSpPr>
            <p:cNvPr id="10" name="TextBox 9"/>
            <p:cNvSpPr txBox="1"/>
            <p:nvPr/>
          </p:nvSpPr>
          <p:spPr>
            <a:xfrm>
              <a:off x="914400" y="3928408"/>
              <a:ext cx="69342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তথ্যকে</a:t>
              </a:r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বিশ্লেষণ</a:t>
              </a:r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করলে</a:t>
              </a:r>
              <a:endParaRPr lang="en-US" sz="54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5400" dirty="0" err="1" smtClean="0">
                  <a:latin typeface="NikoshBAN" pitchFamily="2" charset="0"/>
                </a:rPr>
                <a:t>কী</a:t>
              </a:r>
              <a:r>
                <a:rPr lang="en-US" sz="5400" dirty="0" smtClean="0">
                  <a:latin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</a:rPr>
                <a:t>পাওয়া</a:t>
              </a:r>
              <a:r>
                <a:rPr lang="en-US" sz="5400" dirty="0" smtClean="0">
                  <a:latin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</a:rPr>
                <a:t>যায়</a:t>
              </a:r>
              <a:r>
                <a:rPr lang="en-US" sz="5400" dirty="0" smtClean="0">
                  <a:latin typeface="NikoshBAN" pitchFamily="2" charset="0"/>
                </a:rPr>
                <a:t>?</a:t>
              </a:r>
            </a:p>
            <a:p>
              <a:pPr algn="ctr"/>
              <a:r>
                <a:rPr lang="en-US" sz="5400" dirty="0" err="1" smtClean="0">
                  <a:latin typeface="NikoshBAN" pitchFamily="2" charset="0"/>
                </a:rPr>
                <a:t>আলোচনা</a:t>
              </a:r>
              <a:r>
                <a:rPr lang="en-US" sz="5400" dirty="0" smtClean="0">
                  <a:latin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</a:rPr>
                <a:t>কর</a:t>
              </a:r>
              <a:r>
                <a:rPr lang="en-US" sz="5400" dirty="0" smtClean="0">
                  <a:latin typeface="NikoshBAN" pitchFamily="2" charset="0"/>
                </a:rPr>
                <a:t>।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914400" y="3709359"/>
              <a:ext cx="6934200" cy="31242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</TotalTime>
  <Words>292</Words>
  <Application>Microsoft Office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Tafiq</dc:creator>
  <cp:lastModifiedBy>Tafiq</cp:lastModifiedBy>
  <cp:revision>471</cp:revision>
  <dcterms:created xsi:type="dcterms:W3CDTF">2006-08-16T00:00:00Z</dcterms:created>
  <dcterms:modified xsi:type="dcterms:W3CDTF">2019-10-28T16:37:45Z</dcterms:modified>
</cp:coreProperties>
</file>