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74" r:id="rId13"/>
    <p:sldId id="269" r:id="rId14"/>
    <p:sldId id="270" r:id="rId15"/>
    <p:sldId id="281" r:id="rId16"/>
    <p:sldId id="271" r:id="rId17"/>
    <p:sldId id="275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2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B792-66D6-41DB-8387-0DA29D8201F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FE9D-E267-4352-A79C-DEC03BFC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9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E69D6-380E-40CA-8260-01E7C7A36894}"/>
              </a:ext>
            </a:extLst>
          </p:cNvPr>
          <p:cNvSpPr txBox="1"/>
          <p:nvPr/>
        </p:nvSpPr>
        <p:spPr>
          <a:xfrm>
            <a:off x="1686493" y="606705"/>
            <a:ext cx="59436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62" y="2450856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9"/>
          <a:stretch/>
        </p:blipFill>
        <p:spPr>
          <a:xfrm>
            <a:off x="401784" y="3104361"/>
            <a:ext cx="3255818" cy="2374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r="23667" b="6442"/>
          <a:stretch/>
        </p:blipFill>
        <p:spPr>
          <a:xfrm>
            <a:off x="455470" y="328618"/>
            <a:ext cx="3202132" cy="2397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6023" y="328618"/>
            <a:ext cx="4147704" cy="23974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2D7C4-2C80-4669-B0FE-A28CB502D923}"/>
              </a:ext>
            </a:extLst>
          </p:cNvPr>
          <p:cNvSpPr txBox="1"/>
          <p:nvPr/>
        </p:nvSpPr>
        <p:spPr>
          <a:xfrm>
            <a:off x="6644986" y="1559560"/>
            <a:ext cx="114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6023" y="3104361"/>
            <a:ext cx="4272395" cy="237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ছাত্রীরা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নিচ্ছে।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কি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7BC78-DEAF-4B5C-ABE6-77D9A679E040}"/>
              </a:ext>
            </a:extLst>
          </p:cNvPr>
          <p:cNvSpPr txBox="1"/>
          <p:nvPr/>
        </p:nvSpPr>
        <p:spPr>
          <a:xfrm>
            <a:off x="6423314" y="420926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818" y="5862888"/>
            <a:ext cx="8610600" cy="6948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আশ্রয় করে কর্তা কাজ সম্পাদন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6817" y="2932113"/>
            <a:ext cx="4876800" cy="18014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মার্কার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পেন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লিখে। </a:t>
            </a:r>
            <a:b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6817" y="394128"/>
            <a:ext cx="4876800" cy="21412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নাজিফা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 লিখে।</a:t>
            </a:r>
            <a:b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808" y="5274257"/>
            <a:ext cx="7620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2408" y="1411586"/>
            <a:ext cx="1295400" cy="56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2534" y="3832840"/>
            <a:ext cx="172489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মার্কার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পেন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C87A8-CFD2-424E-8B0B-8A2292F3D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" y="394128"/>
            <a:ext cx="2904130" cy="2141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8AFD1-3EA9-4D10-810F-947E62E4B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3" y="2932113"/>
            <a:ext cx="3017052" cy="18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51A74D-7E53-48B1-A3AE-6D8BA08838EF}"/>
              </a:ext>
            </a:extLst>
          </p:cNvPr>
          <p:cNvSpPr/>
          <p:nvPr/>
        </p:nvSpPr>
        <p:spPr>
          <a:xfrm>
            <a:off x="3039384" y="1197109"/>
            <a:ext cx="2271776" cy="830997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F9652-8003-49F5-A7B3-AD275893E80E}"/>
              </a:ext>
            </a:extLst>
          </p:cNvPr>
          <p:cNvCxnSpPr>
            <a:cxnSpLocks/>
          </p:cNvCxnSpPr>
          <p:nvPr/>
        </p:nvCxnSpPr>
        <p:spPr>
          <a:xfrm>
            <a:off x="634621" y="2028106"/>
            <a:ext cx="775144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16003" r="5236"/>
          <a:stretch/>
        </p:blipFill>
        <p:spPr>
          <a:xfrm>
            <a:off x="2726658" y="2605114"/>
            <a:ext cx="3129517" cy="2124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7597" y="5306289"/>
            <a:ext cx="669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7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25901"/>
            <a:ext cx="3352800" cy="223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D5D6BB-7B39-43FA-9FB5-A75837E0A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2771"/>
            <a:ext cx="3352800" cy="2394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122" y="5879260"/>
            <a:ext cx="8711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যাকে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স্বত্ব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ত্যাগ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দান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অর্চনা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সাহায্য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ইত্যাদি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সম্প্রাদান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কারক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2452" y="402771"/>
            <a:ext cx="4876800" cy="23948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দরিদ্রকে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2524" y="134798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দরিদ্রকে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2452" y="3025902"/>
            <a:ext cx="4876800" cy="22388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7021" y="400446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সৎপাত্রে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909" y="457199"/>
            <a:ext cx="5264727" cy="1856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/>
              <a:t/>
            </a:r>
            <a:br>
              <a:rPr lang="en-US" sz="3600" dirty="0"/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3048000"/>
            <a:ext cx="5562600" cy="203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 থেকে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55EF5-A623-413B-B657-591EA9B005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4"/>
          <a:stretch/>
        </p:blipFill>
        <p:spPr>
          <a:xfrm>
            <a:off x="381001" y="420205"/>
            <a:ext cx="2763981" cy="1990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EB6DA-BD4A-4AC7-AC17-E9E48DB3B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1449"/>
            <a:ext cx="2219325" cy="2396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5819" y="1415448"/>
            <a:ext cx="149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59416" y="4066309"/>
            <a:ext cx="1742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8599" y="5779807"/>
            <a:ext cx="8735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যা থেকে কিছু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বিচ্যুত,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গৃহীত,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জাত,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বিরত,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আরম্ভ,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দূরীভূত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ভীত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2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03" y="4031672"/>
            <a:ext cx="2797265" cy="2232563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32572" y="1274617"/>
            <a:ext cx="227885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372" y="2828698"/>
            <a:ext cx="754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কর্তৃ, কর্ম ও করণ কারকের ২টি করে উদাহরণ দাও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50660"/>
            <a:ext cx="2864556" cy="16132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2" y="2438400"/>
            <a:ext cx="2215815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76600" y="429491"/>
            <a:ext cx="5334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আছে।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কোথায় আছে?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438400"/>
            <a:ext cx="53340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উঠে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944342"/>
            <a:ext cx="112914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2855" y="3429000"/>
            <a:ext cx="122612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15000"/>
            <a:ext cx="8711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স্থানে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কালে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বিষয়ে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ক্রিয়া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সম্পাদিত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হলে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তাকে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অধিকরণ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কারক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7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0962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018" y="2883259"/>
            <a:ext cx="85759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018" y="4604614"/>
            <a:ext cx="8575964" cy="1384995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4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518" y="6096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4455" y="2816522"/>
            <a:ext cx="7474527" cy="1938992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সম্প্রাদান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ome 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686" y1="63182" x2="67249" y2="7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5" y="2146658"/>
            <a:ext cx="1953492" cy="187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/>
          <p:cNvSpPr txBox="1"/>
          <p:nvPr/>
        </p:nvSpPr>
        <p:spPr>
          <a:xfrm>
            <a:off x="2382980" y="577084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4726" y="4295304"/>
            <a:ext cx="658090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 কারকের ৫টি করে উদাহরণ বাড়ি থেকে লিখে আনবে ।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4509564" y="1081454"/>
            <a:ext cx="4185368" cy="2677656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ইউনুছ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ভূইঁয়া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০১৭১২৫৩৪৬১১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younus7399@gmail.com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9564" y="3821801"/>
            <a:ext cx="4075613" cy="2923877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10ম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বাংলা-২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মি.</a:t>
            </a:r>
          </a:p>
          <a:p>
            <a:pPr algn="ctr"/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4" y="914400"/>
            <a:ext cx="1935592" cy="245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9"/>
          <p:cNvSpPr/>
          <p:nvPr/>
        </p:nvSpPr>
        <p:spPr>
          <a:xfrm>
            <a:off x="3440337" y="312013"/>
            <a:ext cx="213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F2C44-111E-4C7A-B344-364C7C026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" y="3936142"/>
            <a:ext cx="1963616" cy="25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 donnob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49" y="3154411"/>
            <a:ext cx="3034747" cy="32944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7582" y="825620"/>
            <a:ext cx="3999885" cy="15163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16600" b="1" dirty="0">
                <a:ln w="38100" cmpd="sng">
                  <a:solidFill>
                    <a:srgbClr val="0070C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38100" cmpd="sng">
                <a:solidFill>
                  <a:srgbClr val="0070C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8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45110-0DD4-42C2-9332-061943E5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0" y="1075149"/>
            <a:ext cx="7667153" cy="5104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F165B-9E0E-435B-99C4-D328713A1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8" y="1107689"/>
            <a:ext cx="8471710" cy="4932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96584-B4DF-4F15-BA35-B05EDB980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7" y="1175652"/>
            <a:ext cx="7867774" cy="5170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EBB0AD-FAA5-4872-A1E3-3306752D2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26" y="1075149"/>
            <a:ext cx="6950648" cy="5212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C1CB2-6B3A-4B50-A9ED-2BDB6B9942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1" y="1305434"/>
            <a:ext cx="7538660" cy="4247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20A82-380E-484F-AD25-F696376296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" y="1349747"/>
            <a:ext cx="7742141" cy="4335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9063" y="385043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 দেখে চিন্তা করি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867" y="3646734"/>
            <a:ext cx="7948749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7867" y="5194380"/>
            <a:ext cx="7853985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3647" y="1706615"/>
            <a:ext cx="5828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648" y="480856"/>
            <a:ext cx="575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606" y="2445969"/>
            <a:ext cx="8497283" cy="917417"/>
            <a:chOff x="129433" y="1515318"/>
            <a:chExt cx="8771156" cy="917417"/>
          </a:xfrm>
        </p:grpSpPr>
        <p:sp>
          <p:nvSpPr>
            <p:cNvPr id="3" name="Rounded Rectangle 2"/>
            <p:cNvSpPr/>
            <p:nvPr/>
          </p:nvSpPr>
          <p:spPr>
            <a:xfrm>
              <a:off x="1018718" y="1515318"/>
              <a:ext cx="7881871" cy="91741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 কাকে বলে তা বলতে পারবে;</a:t>
              </a:r>
            </a:p>
            <a:p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29433" y="1515318"/>
              <a:ext cx="875762" cy="91741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s-IN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6606" y="3524255"/>
            <a:ext cx="8497283" cy="917417"/>
            <a:chOff x="142956" y="2986088"/>
            <a:chExt cx="8757633" cy="917417"/>
          </a:xfrm>
        </p:grpSpPr>
        <p:sp>
          <p:nvSpPr>
            <p:cNvPr id="6" name="Rounded Rectangle 5"/>
            <p:cNvSpPr/>
            <p:nvPr/>
          </p:nvSpPr>
          <p:spPr>
            <a:xfrm>
              <a:off x="1018718" y="2986088"/>
              <a:ext cx="7881871" cy="91741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কারক কত প্রকার ও কী কী তা বলতে পারবে;</a:t>
              </a:r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42956" y="2986088"/>
              <a:ext cx="875762" cy="91741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6606" y="4763409"/>
            <a:ext cx="8497283" cy="979268"/>
            <a:chOff x="254505" y="3492339"/>
            <a:chExt cx="8863791" cy="78226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1117148" y="3492339"/>
              <a:ext cx="8001148" cy="782261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 কারকের সংজ্ঞাসহ উদাহরণ বলতে পারবে ।</a:t>
              </a:r>
            </a:p>
            <a:p>
              <a:endParaRPr lang="en-US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4505" y="3492339"/>
              <a:ext cx="875762" cy="782261"/>
            </a:xfrm>
            <a:prstGeom prst="round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s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02574" y="311839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5023" y="1396038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331" y="4130558"/>
            <a:ext cx="844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 পদের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পদের 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কারক বলে।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89" y="1100570"/>
            <a:ext cx="3710420" cy="192941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8449D14-4A32-4EF0-ACAC-2EABE588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756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99862" y="1559855"/>
            <a:ext cx="4461164" cy="44611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1655041" y="236978"/>
            <a:ext cx="61375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23823" y="1045012"/>
            <a:ext cx="1551708" cy="157595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10834" y="2797075"/>
            <a:ext cx="1551708" cy="15759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55613" y="4744611"/>
            <a:ext cx="1551708" cy="157595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6375" y="4823048"/>
            <a:ext cx="1551708" cy="157595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08003" y="3256430"/>
            <a:ext cx="1551708" cy="157595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19544" y="1045012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</a:p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17706" y="2783401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</a:p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50978" y="4730882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</a:p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76872" y="4832342"/>
            <a:ext cx="1551708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</a:p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90726" y="3271535"/>
            <a:ext cx="1654473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</a:p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" y="0"/>
            <a:ext cx="9144001" cy="6858000"/>
            <a:chOff x="0" y="0"/>
            <a:chExt cx="12192000" cy="6858000"/>
          </a:xfrm>
        </p:grpSpPr>
        <p:sp>
          <p:nvSpPr>
            <p:cNvPr id="27" name="Frame 2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7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Frame 27"/>
            <p:cNvSpPr/>
            <p:nvPr/>
          </p:nvSpPr>
          <p:spPr>
            <a:xfrm>
              <a:off x="136478" y="150124"/>
              <a:ext cx="11900848" cy="6537279"/>
            </a:xfrm>
            <a:prstGeom prst="frame">
              <a:avLst>
                <a:gd name="adj1" fmla="val 759"/>
              </a:avLst>
            </a:prstGeom>
            <a:solidFill>
              <a:srgbClr val="92D050"/>
            </a:solidFill>
            <a:ln>
              <a:solidFill>
                <a:schemeClr val="accent4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2349272" y="1433148"/>
            <a:ext cx="1551708" cy="1575954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86531" y="1442442"/>
            <a:ext cx="1666163" cy="15759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 </a:t>
            </a:r>
          </a:p>
          <a:p>
            <a:pPr lvl="0"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9073" y="3429000"/>
            <a:ext cx="18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5440" y="403351"/>
            <a:ext cx="4539070" cy="2318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9" y="1562397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b="8942"/>
          <a:stretch/>
        </p:blipFill>
        <p:spPr>
          <a:xfrm flipH="1">
            <a:off x="467655" y="403351"/>
            <a:ext cx="3439326" cy="2318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r="7727" b="3091"/>
          <a:stretch/>
        </p:blipFill>
        <p:spPr>
          <a:xfrm>
            <a:off x="467655" y="3227670"/>
            <a:ext cx="3231412" cy="2483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75439" y="3246347"/>
            <a:ext cx="4539071" cy="2465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নীলা</a:t>
            </a:r>
            <a:r>
              <a:rPr lang="bn-IN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পড়ছে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1291" y="447894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নীলা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29985" y="5882605"/>
            <a:ext cx="8650779" cy="761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422</Words>
  <Application>Microsoft Office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Younus Bhuiyan</dc:creator>
  <cp:lastModifiedBy>Engr. Nijam Uddin</cp:lastModifiedBy>
  <cp:revision>30</cp:revision>
  <dcterms:created xsi:type="dcterms:W3CDTF">2019-10-25T13:14:00Z</dcterms:created>
  <dcterms:modified xsi:type="dcterms:W3CDTF">2019-10-25T16:21:32Z</dcterms:modified>
</cp:coreProperties>
</file>