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2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5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2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6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0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0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395C-64EA-4376-B54B-4D5D71AD041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35C5B-C628-4886-A1BA-5C480AEE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8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32" y="602158"/>
            <a:ext cx="580452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en-US" sz="40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</a:t>
            </a:r>
            <a:endParaRPr lang="en-US" sz="40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7" y="1630072"/>
            <a:ext cx="7276350" cy="40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ive-Male-Lion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348145"/>
            <a:ext cx="44577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051" y="4522857"/>
            <a:ext cx="490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সিংহের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সিংহপুরুষ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051" y="5107632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সাধারণ গুণ নেই</a:t>
            </a:r>
            <a:r>
              <a:rPr lang="en-US" sz="2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7300" y="43734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উপমিত কর্মধারয়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11435"/>
          <a:stretch/>
        </p:blipFill>
        <p:spPr bwMode="auto">
          <a:xfrm>
            <a:off x="5232401" y="1348145"/>
            <a:ext cx="3441700" cy="2971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41300" y="5692407"/>
            <a:ext cx="8711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সাধারণ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গুনের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উল্লেখ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উপমেয়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পদের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সাথে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উপমান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পদের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যে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সমাস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তাকে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উপমিত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কর্মধারয়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9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1A74D-7E53-48B1-A3AE-6D8BA08838EF}"/>
              </a:ext>
            </a:extLst>
          </p:cNvPr>
          <p:cNvSpPr/>
          <p:nvPr/>
        </p:nvSpPr>
        <p:spPr>
          <a:xfrm>
            <a:off x="3039384" y="1197109"/>
            <a:ext cx="2271776" cy="830997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tabLst>
                <a:tab pos="290513" algn="l"/>
              </a:tabLst>
            </a:pPr>
            <a:r>
              <a:rPr lang="en-US" sz="48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8F9652-8003-49F5-A7B3-AD275893E80E}"/>
              </a:ext>
            </a:extLst>
          </p:cNvPr>
          <p:cNvCxnSpPr>
            <a:cxnSpLocks/>
          </p:cNvCxnSpPr>
          <p:nvPr/>
        </p:nvCxnSpPr>
        <p:spPr>
          <a:xfrm>
            <a:off x="634621" y="2028106"/>
            <a:ext cx="7751444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16003" r="5236"/>
          <a:stretch/>
        </p:blipFill>
        <p:spPr>
          <a:xfrm>
            <a:off x="2726658" y="2605114"/>
            <a:ext cx="3129517" cy="2124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501" y="5532031"/>
            <a:ext cx="781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30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39" y="469899"/>
            <a:ext cx="4814522" cy="4212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700" y="4844860"/>
            <a:ext cx="444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মাঝি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মনমাঝি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8150" y="5321913"/>
            <a:ext cx="207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অভেদ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" y="5798966"/>
            <a:ext cx="8711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যে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সমাসে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উপমান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উপমেয়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পদের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অভেদ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কল্পনা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তাকে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রুপক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কর্মধারয়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1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9955" y="933043"/>
            <a:ext cx="22104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57249" y="3429000"/>
            <a:ext cx="8064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680838" y="168220"/>
            <a:ext cx="5452123" cy="131768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kern="1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kern="1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9900" y="3209488"/>
            <a:ext cx="8458200" cy="1754326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মধ্যপদলোপী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490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74" y="1895286"/>
            <a:ext cx="1905798" cy="1533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813086"/>
            <a:ext cx="2363147" cy="830997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tabLst>
                <a:tab pos="290513" algn="l"/>
              </a:tabLst>
            </a:pPr>
            <a:r>
              <a:rPr lang="en-US" sz="48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2300" y="4368800"/>
            <a:ext cx="7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9516" y="4967915"/>
            <a:ext cx="5569527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91" y="1159053"/>
            <a:ext cx="498481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9D40A6-6406-4E2F-88EE-258EF55E6105}"/>
              </a:ext>
            </a:extLst>
          </p:cNvPr>
          <p:cNvSpPr txBox="1">
            <a:spLocks/>
          </p:cNvSpPr>
          <p:nvPr/>
        </p:nvSpPr>
        <p:spPr>
          <a:xfrm>
            <a:off x="346364" y="1460569"/>
            <a:ext cx="3675065" cy="514277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ইউনুছ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ভূঁইয়া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বি.এ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০১৭১২৫৩৪৬১১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younus7399@gmail.com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697B64-0A28-4CC3-9151-7E303CB053BF}"/>
              </a:ext>
            </a:extLst>
          </p:cNvPr>
          <p:cNvSpPr txBox="1">
            <a:spLocks/>
          </p:cNvSpPr>
          <p:nvPr/>
        </p:nvSpPr>
        <p:spPr>
          <a:xfrm>
            <a:off x="5128964" y="1506587"/>
            <a:ext cx="3599398" cy="513832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D5106D-9660-4931-85A4-5FDE27F958F4}"/>
              </a:ext>
            </a:extLst>
          </p:cNvPr>
          <p:cNvSpPr/>
          <p:nvPr/>
        </p:nvSpPr>
        <p:spPr>
          <a:xfrm>
            <a:off x="3492420" y="311769"/>
            <a:ext cx="2112137" cy="6525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3967F-11CE-47B4-AFC2-838A9532C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32" y="1681387"/>
            <a:ext cx="2070861" cy="2688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EDAD5A-BDD8-4686-9E1A-358AF5326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77" y="1681387"/>
            <a:ext cx="1823542" cy="230981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30528D-F792-4BBF-8ABD-E466F98CB98B}"/>
              </a:ext>
            </a:extLst>
          </p:cNvPr>
          <p:cNvSpPr txBox="1"/>
          <p:nvPr/>
        </p:nvSpPr>
        <p:spPr>
          <a:xfrm>
            <a:off x="5233613" y="4722447"/>
            <a:ext cx="3631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বাংলা-১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tChair.jpg"/>
          <p:cNvPicPr>
            <a:picLocks noChangeAspect="1"/>
          </p:cNvPicPr>
          <p:nvPr/>
        </p:nvPicPr>
        <p:blipFill rotWithShape="1">
          <a:blip r:embed="rId2"/>
          <a:srcRect b="14474"/>
          <a:stretch/>
        </p:blipFill>
        <p:spPr>
          <a:xfrm>
            <a:off x="1594995" y="1176910"/>
            <a:ext cx="1100079" cy="1013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9832" y="1513341"/>
            <a:ext cx="456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সিংহ</a:t>
            </a:r>
            <a:r>
              <a:rPr lang="en-US" sz="36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আসন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সিংহাসন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9832" y="2624176"/>
            <a:ext cx="456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তুষারের</a:t>
            </a:r>
            <a:r>
              <a:rPr lang="en-US" sz="36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শুভ্র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তুষারশুভ্র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52" b="34595"/>
          <a:stretch/>
        </p:blipFill>
        <p:spPr>
          <a:xfrm>
            <a:off x="1529507" y="2496432"/>
            <a:ext cx="1165567" cy="978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9832" y="4009853"/>
            <a:ext cx="456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মূখ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তুষারশুভ্র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r="37549"/>
          <a:stretch/>
        </p:blipFill>
        <p:spPr>
          <a:xfrm>
            <a:off x="1529507" y="3739003"/>
            <a:ext cx="1069314" cy="12307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69833" y="5576568"/>
            <a:ext cx="456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6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মাঝি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মনমাঝি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40" y="5276056"/>
            <a:ext cx="1285689" cy="11050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98821" y="417254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4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2726" y="1918170"/>
            <a:ext cx="356934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9742" y="937174"/>
            <a:ext cx="5756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2100_wBirdFull.jpg"/>
          <p:cNvPicPr>
            <a:picLocks noChangeAspect="1"/>
          </p:cNvPicPr>
          <p:nvPr/>
        </p:nvPicPr>
        <p:blipFill rotWithShape="1">
          <a:blip r:embed="rId2"/>
          <a:srcRect t="10510"/>
          <a:stretch/>
        </p:blipFill>
        <p:spPr>
          <a:xfrm>
            <a:off x="4740820" y="3097145"/>
            <a:ext cx="1672389" cy="1434263"/>
          </a:xfrm>
          <a:prstGeom prst="rect">
            <a:avLst/>
          </a:prstGeom>
        </p:spPr>
      </p:pic>
      <p:pic>
        <p:nvPicPr>
          <p:cNvPr id="11" name="Picture 10" descr="TutChair.jpg"/>
          <p:cNvPicPr>
            <a:picLocks noChangeAspect="1"/>
          </p:cNvPicPr>
          <p:nvPr/>
        </p:nvPicPr>
        <p:blipFill rotWithShape="1">
          <a:blip r:embed="rId3"/>
          <a:srcRect b="20164"/>
          <a:stretch/>
        </p:blipFill>
        <p:spPr>
          <a:xfrm>
            <a:off x="4691281" y="4612539"/>
            <a:ext cx="1721928" cy="1480470"/>
          </a:xfrm>
          <a:prstGeom prst="rect">
            <a:avLst/>
          </a:prstGeom>
        </p:spPr>
      </p:pic>
      <p:pic>
        <p:nvPicPr>
          <p:cNvPr id="12" name="Picture 11" descr="3320815601_ee2d2b4f4b.jpg"/>
          <p:cNvPicPr>
            <a:picLocks noChangeAspect="1"/>
          </p:cNvPicPr>
          <p:nvPr/>
        </p:nvPicPr>
        <p:blipFill rotWithShape="1">
          <a:blip r:embed="rId4"/>
          <a:srcRect t="9138" r="10954"/>
          <a:stretch/>
        </p:blipFill>
        <p:spPr>
          <a:xfrm>
            <a:off x="2421042" y="3112897"/>
            <a:ext cx="2167880" cy="1473261"/>
          </a:xfrm>
          <a:prstGeom prst="rect">
            <a:avLst/>
          </a:prstGeom>
        </p:spPr>
      </p:pic>
      <p:pic>
        <p:nvPicPr>
          <p:cNvPr id="13" name="Picture 12" descr="snow-falling-forest_~074015.jpg"/>
          <p:cNvPicPr>
            <a:picLocks noChangeAspect="1"/>
          </p:cNvPicPr>
          <p:nvPr/>
        </p:nvPicPr>
        <p:blipFill rotWithShape="1">
          <a:blip r:embed="rId5"/>
          <a:srcRect t="15267" b="24904"/>
          <a:stretch/>
        </p:blipFill>
        <p:spPr>
          <a:xfrm>
            <a:off x="2400706" y="4685461"/>
            <a:ext cx="218821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1274624" y="1817005"/>
            <a:ext cx="658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629" y="2633933"/>
            <a:ext cx="7300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26792" y="666045"/>
            <a:ext cx="407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971" y="2618147"/>
            <a:ext cx="70144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 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বিশেষণ বা বিশেষণভাবাপন্ন পদের সাথে বিশেষ্য বা বিশেষ্যভাবাপন্ন পদের 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পরপদের অর্থই প্রধানরূপে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 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তাকে 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সমাস বলে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0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41596" y="2084577"/>
            <a:ext cx="3556246" cy="67269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মধ্যপদলোপী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41595" y="2984909"/>
            <a:ext cx="3556247" cy="67269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উপমান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41595" y="3885241"/>
            <a:ext cx="3556247" cy="67269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উপমিত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41594" y="4813709"/>
            <a:ext cx="3556248" cy="67269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953" y="356440"/>
            <a:ext cx="800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প্রধানত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4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3763" y="5217348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বিষয়ক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সভা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সাহিত্যসভা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9663" y="566222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(</a:t>
            </a:r>
            <a:r>
              <a:rPr lang="bn-BD" sz="2400" b="1" dirty="0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মধ্য পদের লোপ</a:t>
            </a:r>
            <a:r>
              <a:rPr lang="en-US" sz="2400" b="1" dirty="0" smtClean="0">
                <a:solidFill>
                  <a:srgbClr val="0000FF"/>
                </a:solidFill>
                <a:latin typeface="NikoshLightBAN" pitchFamily="2" charset="0"/>
                <a:cs typeface="NikoshLightBAN" pitchFamily="2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মধ্যপদলোপী কর্মধারয়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" y="1416665"/>
            <a:ext cx="7620000" cy="37814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0498" y="6123892"/>
            <a:ext cx="8711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কর্মধার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সমাসে ব্যাসবাক্যের মধ্যপদের লোপ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তাকে 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মধ্যপদলোপী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 বলে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23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1587500" y="1187711"/>
            <a:ext cx="5715000" cy="3155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0700" y="4983610"/>
            <a:ext cx="276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(সাধারণ গুণ)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900" y="479825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উপমান কর্মধারয়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715000"/>
            <a:ext cx="8711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সাধারণ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গুনের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উল্লেখ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উপমেয়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পদের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সাথে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উপমান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পদের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যে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সমাস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তাকে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উপমান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কর্মধারয়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9400" y="440495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তুষারের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তুষারশুভ্র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2019-10-28T15:16:15Z</dcterms:created>
  <dcterms:modified xsi:type="dcterms:W3CDTF">2019-10-28T15:16:49Z</dcterms:modified>
</cp:coreProperties>
</file>