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73" r:id="rId16"/>
    <p:sldId id="271" r:id="rId17"/>
    <p:sldId id="267" r:id="rId18"/>
    <p:sldId id="269" r:id="rId19"/>
    <p:sldId id="274" r:id="rId20"/>
    <p:sldId id="270" r:id="rId21"/>
    <p:sldId id="275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C67-2135-40BD-8302-33C9AAA7C32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C5C-47E4-499E-B8D0-7E7F21E0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1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C67-2135-40BD-8302-33C9AAA7C32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C5C-47E4-499E-B8D0-7E7F21E0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8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C67-2135-40BD-8302-33C9AAA7C32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C5C-47E4-499E-B8D0-7E7F21E0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C67-2135-40BD-8302-33C9AAA7C32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C5C-47E4-499E-B8D0-7E7F21E0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C67-2135-40BD-8302-33C9AAA7C32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C5C-47E4-499E-B8D0-7E7F21E0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8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C67-2135-40BD-8302-33C9AAA7C32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C5C-47E4-499E-B8D0-7E7F21E0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C67-2135-40BD-8302-33C9AAA7C32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C5C-47E4-499E-B8D0-7E7F21E0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7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C67-2135-40BD-8302-33C9AAA7C32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C5C-47E4-499E-B8D0-7E7F21E0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9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C67-2135-40BD-8302-33C9AAA7C32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C5C-47E4-499E-B8D0-7E7F21E0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9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C67-2135-40BD-8302-33C9AAA7C32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C5C-47E4-499E-B8D0-7E7F21E0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1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C67-2135-40BD-8302-33C9AAA7C32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C5C-47E4-499E-B8D0-7E7F21E0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8BC67-2135-40BD-8302-33C9AAA7C32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C5C-47E4-499E-B8D0-7E7F21E0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1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308" y="227268"/>
            <a:ext cx="1168055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শুভেচ্ছা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8" y="1427597"/>
            <a:ext cx="11680556" cy="52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42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02968" y="1751309"/>
            <a:ext cx="3040273" cy="2794834"/>
            <a:chOff x="2853576" y="2441446"/>
            <a:chExt cx="2390219" cy="207819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Oval 3"/>
            <p:cNvSpPr/>
            <p:nvPr/>
          </p:nvSpPr>
          <p:spPr>
            <a:xfrm>
              <a:off x="2853576" y="2441446"/>
              <a:ext cx="2390219" cy="207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203614" y="2745790"/>
              <a:ext cx="1845228" cy="14695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শিক্ষা,গবেষনা,আবিস্কার</a:t>
              </a:r>
              <a:r>
                <a:rPr 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ক্রীড়া</a:t>
              </a:r>
              <a:r>
                <a:rPr 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সংস্কৃতি</a:t>
              </a:r>
              <a:r>
                <a:rPr 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ধর্ম</a:t>
              </a:r>
              <a:r>
                <a:rPr 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প্রায়</a:t>
              </a:r>
              <a:r>
                <a:rPr 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bn-BD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বিষয়</a:t>
              </a:r>
              <a:r>
                <a:rPr 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 </a:t>
              </a:r>
              <a:r>
                <a:rPr lang="en-US" sz="24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রয়েছে</a:t>
              </a:r>
              <a:r>
                <a:rPr 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ইন্টারনেটে</a:t>
              </a:r>
              <a:endPara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6" y="0"/>
            <a:ext cx="3350734" cy="2677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21" y="3663961"/>
            <a:ext cx="1558977" cy="2460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00" y="4955436"/>
            <a:ext cx="2131214" cy="2009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77" y="3895814"/>
            <a:ext cx="1883935" cy="1906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77" y="397367"/>
            <a:ext cx="2279834" cy="2279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 rot="19939037">
            <a:off x="6920952" y="2004168"/>
            <a:ext cx="439101" cy="605700"/>
            <a:chOff x="2389321" y="3137506"/>
            <a:chExt cx="439101" cy="6057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ight Arrow 12"/>
            <p:cNvSpPr/>
            <p:nvPr/>
          </p:nvSpPr>
          <p:spPr>
            <a:xfrm rot="10715895">
              <a:off x="2389321" y="3137506"/>
              <a:ext cx="439101" cy="6057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Right Arrow 18"/>
            <p:cNvSpPr/>
            <p:nvPr/>
          </p:nvSpPr>
          <p:spPr>
            <a:xfrm rot="21515895">
              <a:off x="2521031" y="3257035"/>
              <a:ext cx="307371" cy="3634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sp>
        <p:nvSpPr>
          <p:cNvPr id="15" name="Right Arrow 14"/>
          <p:cNvSpPr/>
          <p:nvPr/>
        </p:nvSpPr>
        <p:spPr>
          <a:xfrm rot="12695094">
            <a:off x="6946309" y="3796045"/>
            <a:ext cx="439101" cy="6057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6" name="Right Arrow 15"/>
          <p:cNvSpPr/>
          <p:nvPr/>
        </p:nvSpPr>
        <p:spPr>
          <a:xfrm rot="16771499">
            <a:off x="5161258" y="4509696"/>
            <a:ext cx="439101" cy="6057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7" name="Right Arrow 16"/>
          <p:cNvSpPr/>
          <p:nvPr/>
        </p:nvSpPr>
        <p:spPr>
          <a:xfrm rot="20330239">
            <a:off x="3460800" y="3722798"/>
            <a:ext cx="439101" cy="6057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8" name="Right Arrow 17"/>
          <p:cNvSpPr/>
          <p:nvPr/>
        </p:nvSpPr>
        <p:spPr>
          <a:xfrm rot="2956998">
            <a:off x="3891834" y="1653106"/>
            <a:ext cx="439101" cy="6057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4090626" y="66690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উপস্খাপন-কাজ-4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4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66" y="749818"/>
            <a:ext cx="116547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>
              <a:schemeClr val="accent5">
                <a:satMod val="175000"/>
                <a:alpha val="42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শিক্ষাক্রমের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13" y="1844298"/>
            <a:ext cx="3236028" cy="3394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88" y="1844298"/>
            <a:ext cx="3378631" cy="3429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9260" y="0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উপস্খাপন-কাজ-5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88" y="5722112"/>
            <a:ext cx="1075582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Course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Course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0" y="1844298"/>
            <a:ext cx="3366594" cy="33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4733" y="45955"/>
            <a:ext cx="6477004" cy="11207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4765" tIns="24765" rIns="24765" bIns="158150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সাধার‌ণত</a:t>
            </a:r>
            <a:r>
              <a:rPr lang="en-US" sz="3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তিনভাবে</a:t>
            </a:r>
            <a:r>
              <a:rPr lang="en-US" sz="3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4731" y="1273689"/>
            <a:ext cx="2164622" cy="112074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4765" tIns="24765" rIns="24765" bIns="158150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3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7705" y="1281383"/>
            <a:ext cx="2164622" cy="112074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4765" tIns="24765" rIns="24765" bIns="158150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3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29426" y="1408591"/>
            <a:ext cx="2164622" cy="112074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4765" tIns="24765" rIns="24765" bIns="158150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9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9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ইমেজ</a:t>
            </a:r>
            <a:endParaRPr lang="en-US" sz="3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094" y="2758700"/>
            <a:ext cx="3874688" cy="3409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3" y="2758700"/>
            <a:ext cx="3146157" cy="3602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83" y="2758701"/>
            <a:ext cx="2809265" cy="4099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96724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উপস্খাপন-কাজ-6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323" y="1097026"/>
            <a:ext cx="845820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glow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আপলোডকৃত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ইউটিউব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www.youtube.com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প্রয়োজনমত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75" y="2619212"/>
            <a:ext cx="2472354" cy="3687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07" y="2619212"/>
            <a:ext cx="3697637" cy="3687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4" y="2619212"/>
            <a:ext cx="3633537" cy="3621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067" y="67791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উপস্খাপন-কাজ-7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2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76" y="1603285"/>
            <a:ext cx="4279702" cy="3554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6509" y="5682808"/>
            <a:ext cx="6934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পৃথিবীর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দুইটি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সার্চ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ইঞ্জিনের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নাম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কী?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4580" y="325351"/>
            <a:ext cx="339839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84" y="2347877"/>
            <a:ext cx="5268035" cy="2580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460" y="2530112"/>
            <a:ext cx="5045018" cy="2584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30063" y="5488574"/>
            <a:ext cx="3657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www.google.com</a:t>
            </a:r>
            <a:endParaRPr lang="en-US" sz="32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2070" y="5488573"/>
            <a:ext cx="373379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www.yahoo.com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8909" y="185979"/>
            <a:ext cx="201917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375" y="5724946"/>
            <a:ext cx="778495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অনুসন্ধান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6537" y="199847"/>
            <a:ext cx="337863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66" y="1525004"/>
            <a:ext cx="5250426" cy="41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230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5007" y="2466814"/>
            <a:ext cx="778495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অনুসন্ধান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6038" y="4213438"/>
            <a:ext cx="927996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F"/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হবে।</a:t>
            </a:r>
          </a:p>
          <a:p>
            <a:pPr marL="571500" indent="-571500">
              <a:buFont typeface="Wingdings"/>
              <a:buChar char="F"/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 হবে।</a:t>
            </a:r>
          </a:p>
          <a:p>
            <a:pPr marL="571500" indent="-571500">
              <a:buFont typeface="Wingdings"/>
              <a:buChar char="F"/>
            </a:pP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এ্যড্রেস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দিলেও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6330" y="562450"/>
            <a:ext cx="178230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734" y="1886576"/>
            <a:ext cx="652105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29" y="3463759"/>
            <a:ext cx="235906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6903" y="3370861"/>
            <a:ext cx="238851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8771" y="4608925"/>
            <a:ext cx="2769539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6903" y="4575750"/>
            <a:ext cx="326164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জিজ্ঞাসা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71244" y="3463759"/>
            <a:ext cx="508343" cy="315680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9044374" y="4685918"/>
            <a:ext cx="508343" cy="315680"/>
            <a:chOff x="5717597" y="1752600"/>
            <a:chExt cx="680605" cy="609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343119" y="3474631"/>
            <a:ext cx="508343" cy="315680"/>
            <a:chOff x="5717597" y="1752600"/>
            <a:chExt cx="680605" cy="6096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749127" y="4669995"/>
            <a:ext cx="779433" cy="458568"/>
            <a:chOff x="7086600" y="4953652"/>
            <a:chExt cx="1037453" cy="9144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081783" y="149111"/>
            <a:ext cx="266700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661" y="511444"/>
            <a:ext cx="4107051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6414" y="1855922"/>
            <a:ext cx="3743151" cy="3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7844" y="3069471"/>
            <a:ext cx="6194156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 সপ্তম</a:t>
            </a:r>
          </a:p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 তথ্য ও যোগাযোগ প্রযুক্তি</a:t>
            </a:r>
          </a:p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অধ্যায়: পঞ্চম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8338" y="191168"/>
            <a:ext cx="265734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985" y="3069471"/>
            <a:ext cx="5744475" cy="3816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মোঃ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আবু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সাঈদ</a:t>
            </a:r>
            <a:endParaRPr lang="en-US" sz="4000" dirty="0" smtClean="0">
              <a:latin typeface="NikoshBAN"/>
            </a:endParaRPr>
          </a:p>
          <a:p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সহকারী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শিক্ষক</a:t>
            </a:r>
            <a:r>
              <a:rPr lang="en-US" sz="4000" dirty="0" smtClean="0">
                <a:latin typeface="NikoshBAN"/>
              </a:rPr>
              <a:t> (</a:t>
            </a:r>
            <a:r>
              <a:rPr lang="en-US" sz="4000" dirty="0" err="1" smtClean="0">
                <a:latin typeface="NikoshBAN"/>
              </a:rPr>
              <a:t>আই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টি</a:t>
            </a:r>
            <a:r>
              <a:rPr lang="en-US" sz="4000" dirty="0" smtClean="0">
                <a:latin typeface="NikoshBAN"/>
              </a:rPr>
              <a:t> )</a:t>
            </a:r>
          </a:p>
          <a:p>
            <a:r>
              <a:rPr lang="en-US" sz="4000" dirty="0" err="1" smtClean="0">
                <a:latin typeface="NikoshBAN"/>
              </a:rPr>
              <a:t>উত্তর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চেলোপাড়া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দাখিল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মাদরাসা</a:t>
            </a:r>
            <a:r>
              <a:rPr lang="en-US" sz="4000" dirty="0" err="1">
                <a:latin typeface="NikoshBAN"/>
              </a:rPr>
              <a:t>,</a:t>
            </a:r>
            <a:r>
              <a:rPr lang="en-US" sz="4000" dirty="0" err="1" smtClean="0">
                <a:latin typeface="NikoshBAN"/>
              </a:rPr>
              <a:t>বগুড়া</a:t>
            </a:r>
            <a:endParaRPr lang="en-US" sz="4000" dirty="0" smtClean="0">
              <a:latin typeface="NikoshBAN"/>
            </a:endParaRPr>
          </a:p>
          <a:p>
            <a:r>
              <a:rPr lang="en-US" sz="4000" dirty="0" err="1" smtClean="0">
                <a:latin typeface="NikoshBAN"/>
              </a:rPr>
              <a:t>মোবাইলঃ</a:t>
            </a:r>
            <a:r>
              <a:rPr lang="en-US" sz="4000" dirty="0" smtClean="0">
                <a:latin typeface="NikoshBAN"/>
              </a:rPr>
              <a:t> ০১৭১৭-০১৬৭৯৫</a:t>
            </a:r>
          </a:p>
          <a:p>
            <a:r>
              <a:rPr lang="en-US" sz="2400" dirty="0" smtClean="0">
                <a:latin typeface="NikoshBAN"/>
              </a:rPr>
              <a:t>E-mail: abusayedfulbari@gmail.com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54" y="191168"/>
            <a:ext cx="2472500" cy="2522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0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4920" y="1826507"/>
            <a:ext cx="39661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7471" y="5026098"/>
            <a:ext cx="8001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৭ম শ্রেণির তথ্য ও যোগাযোগ প্রযুক্তি বইটি ডাউনলোড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আনবে।  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3" y="973722"/>
            <a:ext cx="3595608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21" y="973722"/>
            <a:ext cx="359560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470" y="232475"/>
            <a:ext cx="11928529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9" y="1679025"/>
            <a:ext cx="11928531" cy="5178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54" y="1679025"/>
            <a:ext cx="4201978" cy="42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2183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86" y="322446"/>
            <a:ext cx="6278510" cy="4014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234347">
            <a:off x="201479" y="1709916"/>
            <a:ext cx="2448732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3020" y="319474"/>
            <a:ext cx="733771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473" y="5437461"/>
            <a:ext cx="10740325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 থেকে তথ্য অনুসন্ধান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25" y="1375797"/>
            <a:ext cx="8073325" cy="38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3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156" y="1467248"/>
            <a:ext cx="2938703" cy="3693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97621" y="1462184"/>
            <a:ext cx="3255582" cy="36936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01551" y="222165"/>
            <a:ext cx="867416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পরিচিত?তা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3223" y="1462184"/>
            <a:ext cx="3264976" cy="356969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11724" y="5698133"/>
            <a:ext cx="3501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89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1845" y="212184"/>
            <a:ext cx="312533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318" y="3341722"/>
            <a:ext cx="8105150" cy="2927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50211" y="1255363"/>
            <a:ext cx="56568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1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544" y="216858"/>
            <a:ext cx="313405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5576" y="1910516"/>
            <a:ext cx="79893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54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54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6542" y="3204065"/>
            <a:ext cx="10859146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ওয়েব ব্রাউজার </a:t>
            </a:r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 বলতে পারবে । </a:t>
            </a:r>
          </a:p>
          <a:p>
            <a:pPr lvl="0"/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6969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97668" y="1604989"/>
            <a:ext cx="6848362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 কী?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14067" y="3705468"/>
            <a:ext cx="10515600" cy="26643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sz="4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জন্য যে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সকল</a:t>
            </a:r>
            <a:r>
              <a:rPr lang="as-IN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 </a:t>
            </a:r>
            <a:r>
              <a:rPr lang="as-IN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IN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ব্যবহার </a:t>
            </a:r>
            <a:r>
              <a:rPr lang="as-IN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হয় তাকে ব্রাউজিং সফটওয়্যার বা ওয়েব ব্রাউজার বলে</a:t>
            </a:r>
            <a:r>
              <a:rPr lang="en-US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  <a:r>
              <a:rPr lang="bn-IN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067" y="67791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9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2034" y="1039586"/>
            <a:ext cx="528492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বিষায়ক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৫৭\webp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3508" y="2072936"/>
            <a:ext cx="3981214" cy="265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814067" y="67791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উপস্খাপন-কাজ-2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389" y="5132889"/>
            <a:ext cx="959345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পুস্তুক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www.ebook.gov.bd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1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esktop\Wikipedia-Home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7316" y="1503893"/>
            <a:ext cx="7346195" cy="3419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67731" y="323165"/>
            <a:ext cx="619932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বিশা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ভান্ডার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উপস্খাপন-কাজ-3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945" y="5625799"/>
            <a:ext cx="105233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উইকিপিডিয়া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74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388</Words>
  <Application>Microsoft Office PowerPoint</Application>
  <PresentationFormat>Widescreen</PresentationFormat>
  <Paragraphs>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Sobuj</dc:creator>
  <cp:lastModifiedBy>Sobuj</cp:lastModifiedBy>
  <cp:revision>62</cp:revision>
  <dcterms:created xsi:type="dcterms:W3CDTF">2019-10-02T14:50:39Z</dcterms:created>
  <dcterms:modified xsi:type="dcterms:W3CDTF">2019-10-28T13:04:33Z</dcterms:modified>
</cp:coreProperties>
</file>