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4" r:id="rId2"/>
  </p:sldMasterIdLst>
  <p:notesMasterIdLst>
    <p:notesMasterId r:id="rId15"/>
  </p:notesMasterIdLst>
  <p:sldIdLst>
    <p:sldId id="265" r:id="rId3"/>
    <p:sldId id="266" r:id="rId4"/>
    <p:sldId id="267" r:id="rId5"/>
    <p:sldId id="268" r:id="rId6"/>
    <p:sldId id="257" r:id="rId7"/>
    <p:sldId id="262" r:id="rId8"/>
    <p:sldId id="259" r:id="rId9"/>
    <p:sldId id="260" r:id="rId10"/>
    <p:sldId id="261" r:id="rId11"/>
    <p:sldId id="271" r:id="rId12"/>
    <p:sldId id="270" r:id="rId13"/>
    <p:sldId id="26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89408" autoAdjust="0"/>
  </p:normalViewPr>
  <p:slideViewPr>
    <p:cSldViewPr snapToGrid="0">
      <p:cViewPr varScale="1">
        <p:scale>
          <a:sx n="80" d="100"/>
          <a:sy n="80" d="100"/>
        </p:scale>
        <p:origin x="-90" y="-6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04B395-8AC5-44E6-B958-0C4797D8EE48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2F4AA7-EDAB-45B1-9ED2-68A4601A6D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769701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0AE82-A2EE-4EAC-8A04-53EE25C47B6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719389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0AE82-A2EE-4EAC-8A04-53EE25C47B6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758002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শুধু শিক্ষকের জন্য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0AE82-A2EE-4EAC-8A04-53EE25C47B6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735758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প্রয়োজনে</a:t>
            </a:r>
            <a:r>
              <a:rPr lang="bn-IN" baseline="0" dirty="0" smtClean="0"/>
              <a:t> বোর্ড ব্যবহার করবেন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F4AA7-EDAB-45B1-9ED2-68A4601A6DD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363023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F4AA7-EDAB-45B1-9ED2-68A4601A6DD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716849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Animation </a:t>
            </a:r>
            <a:r>
              <a:rPr lang="bn-IN" dirty="0" smtClean="0"/>
              <a:t>এর</a:t>
            </a:r>
            <a:r>
              <a:rPr lang="bn-IN" baseline="0" dirty="0" smtClean="0"/>
              <a:t> সাথে সাথে শিক্ষক বক্ত্যব্য প্রদান করবেন। প্রয়োজনে বোর্ড ব্যবহার করবেন।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F4AA7-EDAB-45B1-9ED2-68A4601A6DD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915487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F4AA7-EDAB-45B1-9ED2-68A4601A6DD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042218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F4AA7-EDAB-45B1-9ED2-68A4601A6DD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60384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DD552-71F7-4B79-A632-DE2AA4D1EEBE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46F31-5351-4F6A-8004-830F9825F9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441304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DD552-71F7-4B79-A632-DE2AA4D1EEBE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46F31-5351-4F6A-8004-830F9825F9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96316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DD552-71F7-4B79-A632-DE2AA4D1EEBE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46F31-5351-4F6A-8004-830F9825F9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410864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3F2AC-EC4A-4493-AFA1-4FF130820838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ADF76-88F4-421A-A499-4644BBF456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868887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3F2AC-EC4A-4493-AFA1-4FF130820838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ADF76-88F4-421A-A499-4644BBF456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17426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DD552-71F7-4B79-A632-DE2AA4D1EEBE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MAHIM CHANDRA BISWAS  (01716056550)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mahim.itfocus@gmail.com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51923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DD552-71F7-4B79-A632-DE2AA4D1EEBE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46F31-5351-4F6A-8004-830F9825F9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04619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DD552-71F7-4B79-A632-DE2AA4D1EEBE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46F31-5351-4F6A-8004-830F9825F9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93408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DD552-71F7-4B79-A632-DE2AA4D1EEBE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46F31-5351-4F6A-8004-830F9825F9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45532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DD552-71F7-4B79-A632-DE2AA4D1EEBE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46F31-5351-4F6A-8004-830F9825F9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87736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DD552-71F7-4B79-A632-DE2AA4D1EEBE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46F31-5351-4F6A-8004-830F9825F9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90745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DD552-71F7-4B79-A632-DE2AA4D1EEBE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46F31-5351-4F6A-8004-830F9825F9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21575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DD552-71F7-4B79-A632-DE2AA4D1EEBE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46F31-5351-4F6A-8004-830F9825F9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87844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6DD552-71F7-4B79-A632-DE2AA4D1EEBE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defRPr>
            </a:lvl1pPr>
          </a:lstStyle>
          <a:p>
            <a:r>
              <a:rPr lang="bn-IN" dirty="0" smtClean="0"/>
              <a:t>ইস্পাহানী পাবলিক স্কুল ও কলেজ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mahim.itfocus@gmail.com</a:t>
            </a:r>
            <a:endParaRPr lang="en-US" dirty="0"/>
          </a:p>
        </p:txBody>
      </p:sp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39248" cy="939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89925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33F2AC-EC4A-4493-AFA1-4FF130820838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4ADF76-88F4-421A-A499-4644BBF456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65220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241405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bn-IN" sz="8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30A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সকলকে স্বাগতম</a:t>
            </a:r>
            <a:endParaRPr lang="en-US" sz="80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30A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3900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5333" y="57525"/>
            <a:ext cx="11004398" cy="1103567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bn-IN" sz="60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জোড়ায় কাজ</a:t>
            </a:r>
            <a:endParaRPr lang="en-US" sz="6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47598" y="3199491"/>
            <a:ext cx="10515600" cy="880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IN" sz="40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এখনকার পাঠের আলোকে উপপাদ্যটি প্রমাণ কর।</a:t>
            </a:r>
            <a:endParaRPr lang="en-US" sz="4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762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/>
          <p:cNvCxnSpPr/>
          <p:nvPr/>
        </p:nvCxnSpPr>
        <p:spPr>
          <a:xfrm>
            <a:off x="3059640" y="3639671"/>
            <a:ext cx="1826436" cy="8546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6341" y="57525"/>
            <a:ext cx="10873390" cy="1103567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bn-IN" sz="60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বাড়ির কাজ</a:t>
            </a:r>
            <a:endParaRPr lang="en-US" sz="6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37065" y="1099757"/>
            <a:ext cx="10515600" cy="880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IN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নিম্নের চিত্রের আলোকে আজকের উপপাদ্যটি প্রমাণ কর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Isosceles Triangle 4"/>
          <p:cNvSpPr/>
          <p:nvPr/>
        </p:nvSpPr>
        <p:spPr>
          <a:xfrm>
            <a:off x="1694767" y="2270871"/>
            <a:ext cx="3630705" cy="2756648"/>
          </a:xfrm>
          <a:prstGeom prst="triangle">
            <a:avLst>
              <a:gd name="adj" fmla="val 7518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6" name="Straight Connector 5"/>
          <p:cNvCxnSpPr>
            <a:stCxn id="5" idx="0"/>
          </p:cNvCxnSpPr>
          <p:nvPr/>
        </p:nvCxnSpPr>
        <p:spPr>
          <a:xfrm flipH="1">
            <a:off x="3498774" y="2270871"/>
            <a:ext cx="925739" cy="275664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stCxn id="5" idx="1"/>
            <a:endCxn id="5" idx="4"/>
          </p:cNvCxnSpPr>
          <p:nvPr/>
        </p:nvCxnSpPr>
        <p:spPr>
          <a:xfrm>
            <a:off x="3059640" y="3649195"/>
            <a:ext cx="2265832" cy="1378324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5" idx="5"/>
            <a:endCxn id="5" idx="2"/>
          </p:cNvCxnSpPr>
          <p:nvPr/>
        </p:nvCxnSpPr>
        <p:spPr>
          <a:xfrm flipH="1">
            <a:off x="1694767" y="3649195"/>
            <a:ext cx="3180225" cy="1378324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251935" y="1859005"/>
            <a:ext cx="370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  <a:endParaRPr lang="en-US" sz="2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16341" y="5063071"/>
            <a:ext cx="357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  <a:endParaRPr lang="en-US" sz="2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68578" y="5080986"/>
            <a:ext cx="348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</a:t>
            </a:r>
            <a:endParaRPr lang="en-US" sz="2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95494" y="5126230"/>
            <a:ext cx="3786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</a:t>
            </a:r>
          </a:p>
        </p:txBody>
      </p:sp>
      <p:sp>
        <p:nvSpPr>
          <p:cNvPr id="13" name="TextBox 12"/>
          <p:cNvSpPr txBox="1"/>
          <p:nvPr/>
        </p:nvSpPr>
        <p:spPr>
          <a:xfrm rot="20580695">
            <a:off x="4878759" y="3377917"/>
            <a:ext cx="3353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</a:t>
            </a:r>
            <a:endParaRPr lang="en-US" sz="24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 rot="1027052">
            <a:off x="2607457" y="3418363"/>
            <a:ext cx="325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</a:t>
            </a:r>
            <a:endParaRPr lang="en-US" sz="24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 rot="20580695">
            <a:off x="3706437" y="4103469"/>
            <a:ext cx="3802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</a:t>
            </a:r>
            <a:endParaRPr lang="en-US" sz="2400" b="1" dirty="0">
              <a:ln w="0"/>
              <a:solidFill>
                <a:schemeClr val="accent4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6082553" y="2516592"/>
            <a:ext cx="5823080" cy="30828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bn-IN" sz="3600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“ত্রিভুজের যেকোন দু’বাহুর মধ্যবিন্দুর সংযোগ সরলরেখাংশ তৃতীয় বাহুর সমান্তরাল ও দৈর্ঘ্যে তার অর্ধেক”- </a:t>
            </a:r>
            <a:r>
              <a:rPr lang="bn-IN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এ তথ্যের আলোকে কাজটি করবে। 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0691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96267" y="2133600"/>
            <a:ext cx="39285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ধন্যবাদ</a:t>
            </a:r>
            <a:endParaRPr lang="en-US" sz="9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91557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28600"/>
            <a:ext cx="12005732" cy="6629400"/>
          </a:xfrm>
        </p:spPr>
        <p:txBody>
          <a:bodyPr>
            <a:normAutofit/>
          </a:bodyPr>
          <a:lstStyle/>
          <a:p>
            <a:r>
              <a:rPr lang="bn-BD" dirty="0">
                <a:cs typeface="NikoshBAN" pitchFamily="2" charset="0"/>
              </a:rPr>
              <a:t/>
            </a:r>
            <a:br>
              <a:rPr lang="bn-BD" dirty="0">
                <a:cs typeface="NikoshBAN" pitchFamily="2" charset="0"/>
              </a:rPr>
            </a:br>
            <a:r>
              <a:rPr lang="en-US" dirty="0" smtClean="0">
                <a:cs typeface="NikoshBAN" pitchFamily="2" charset="0"/>
              </a:rPr>
              <a:t/>
            </a:r>
            <a:br>
              <a:rPr lang="en-US" dirty="0" smtClean="0">
                <a:cs typeface="NikoshBAN" pitchFamily="2" charset="0"/>
              </a:rPr>
            </a:br>
            <a:r>
              <a:rPr lang="en-US" dirty="0" smtClean="0">
                <a:cs typeface="NikoshBAN" pitchFamily="2" charset="0"/>
              </a:rPr>
              <a:t/>
            </a:r>
            <a:br>
              <a:rPr lang="en-US" dirty="0" smtClean="0">
                <a:cs typeface="NikoshBAN" pitchFamily="2" charset="0"/>
              </a:rPr>
            </a:br>
            <a:endParaRPr lang="en-US" dirty="0"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86940" y="314696"/>
            <a:ext cx="6400801" cy="110799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BD" sz="66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পরিচিতি</a:t>
            </a:r>
            <a:endParaRPr lang="en-US" sz="36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0340" y="1838695"/>
            <a:ext cx="3505200" cy="378565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005940" y="2295896"/>
            <a:ext cx="4648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মুনীর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আহম্মেদ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গণিত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)</a:t>
            </a: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বি,বি,আফছার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আলী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বিঃ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মোরেলগঞ্জ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বাগেরহাট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24698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1600200" y="1905000"/>
            <a:ext cx="9067800" cy="4038600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bn-BD" sz="4400" dirty="0">
                <a:cs typeface="NikoshBAN" pitchFamily="2" charset="0"/>
              </a:rPr>
              <a:t>শ্রেণিঃ দশম</a:t>
            </a:r>
            <a:endParaRPr lang="en-US" sz="4400" dirty="0">
              <a:cs typeface="NikoshBAN" pitchFamily="2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bn-BD" sz="4400" dirty="0">
                <a:cs typeface="NikoshBAN" pitchFamily="2" charset="0"/>
              </a:rPr>
              <a:t>বিষয়ঃ </a:t>
            </a:r>
            <a:r>
              <a:rPr lang="bn-IN" sz="4400" dirty="0" smtClean="0">
                <a:cs typeface="NikoshBAN" pitchFamily="2" charset="0"/>
              </a:rPr>
              <a:t>উচ্চতর গণিত (সহায়ক জ্যামিতি)</a:t>
            </a:r>
            <a:endParaRPr lang="en-US" sz="4400" dirty="0" smtClean="0">
              <a:cs typeface="NikoshBAN" pitchFamily="2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bn-BD" sz="4400" dirty="0" smtClean="0">
                <a:cs typeface="NikoshBAN" pitchFamily="2" charset="0"/>
              </a:rPr>
              <a:t>সময়ঃ </a:t>
            </a:r>
            <a:r>
              <a:rPr lang="bn-IN" sz="4400" dirty="0" smtClean="0">
                <a:cs typeface="NikoshBAN" pitchFamily="2" charset="0"/>
              </a:rPr>
              <a:t>৫</a:t>
            </a:r>
            <a:r>
              <a:rPr lang="bn-BD" sz="4400" smtClean="0">
                <a:cs typeface="NikoshBAN" pitchFamily="2" charset="0"/>
              </a:rPr>
              <a:t>০ মিনিট</a:t>
            </a:r>
            <a:endParaRPr lang="en-US" sz="4400" dirty="0" smtClean="0"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114800" y="304800"/>
            <a:ext cx="3666388" cy="110799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bn-BD" sz="6600" dirty="0">
                <a:cs typeface="NikoshBAN" pitchFamily="2" charset="0"/>
              </a:rPr>
              <a:t>আজকের পাঠ</a:t>
            </a:r>
            <a:endParaRPr lang="en-US" sz="6600" dirty="0"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120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n-BD" sz="6600" dirty="0">
                <a:latin typeface="Kalpurush" pitchFamily="2" charset="0"/>
                <a:cs typeface="Kalpurush" pitchFamily="2" charset="0"/>
              </a:rPr>
              <a:t>শিখন ফল</a:t>
            </a:r>
            <a:endParaRPr lang="en-US" sz="6600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bn-BD" sz="4800" dirty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এই পাঠ শেষে </a:t>
            </a:r>
            <a:r>
              <a:rPr lang="bn-BD" sz="4800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শিক্ষার্থীরা</a:t>
            </a:r>
            <a:endParaRPr lang="bn-IN" sz="3600" dirty="0" smtClean="0">
              <a:solidFill>
                <a:srgbClr val="002060"/>
              </a:solidFill>
              <a:latin typeface="Kalpurush" pitchFamily="2" charset="0"/>
              <a:cs typeface="Kalpurush" pitchFamily="2" charset="0"/>
            </a:endParaRPr>
          </a:p>
          <a:p>
            <a:pPr marL="744538" indent="-744538">
              <a:buFont typeface="Wingdings" pitchFamily="2" charset="2"/>
              <a:buChar char="Ø"/>
            </a:pPr>
            <a:r>
              <a:rPr lang="bn-IN" sz="3600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ত্রিভুজের ভরকেন্দ্র কী তা বলতে পারবে।</a:t>
            </a:r>
            <a:endParaRPr lang="en-US" sz="3600" dirty="0">
              <a:solidFill>
                <a:srgbClr val="002060"/>
              </a:solidFill>
              <a:latin typeface="Kalpurush" pitchFamily="2" charset="0"/>
              <a:cs typeface="Kalpurush" pitchFamily="2" charset="0"/>
            </a:endParaRPr>
          </a:p>
          <a:p>
            <a:pPr marL="744538" indent="-744538">
              <a:buFont typeface="Wingdings" pitchFamily="2" charset="2"/>
              <a:buChar char="Ø"/>
            </a:pPr>
            <a:r>
              <a:rPr lang="bn-IN" sz="3600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ভরকেন্দ্র মধ্যমাকে </a:t>
            </a:r>
            <a:r>
              <a:rPr lang="en-US" sz="3600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2:1 </a:t>
            </a:r>
            <a:r>
              <a:rPr lang="bn-IN" sz="3600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অনুপাতে বিভক্ত করে তা প্রমাণ করতে পারবে।</a:t>
            </a:r>
            <a:endParaRPr lang="en-US" sz="3600" dirty="0">
              <a:solidFill>
                <a:srgbClr val="002060"/>
              </a:solidFill>
              <a:latin typeface="Kalpurush" pitchFamily="2" charset="0"/>
              <a:cs typeface="Kalpuru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8499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sosceles Triangle 3"/>
          <p:cNvSpPr/>
          <p:nvPr/>
        </p:nvSpPr>
        <p:spPr>
          <a:xfrm>
            <a:off x="457205" y="1035423"/>
            <a:ext cx="3630705" cy="2756648"/>
          </a:xfrm>
          <a:prstGeom prst="triangle">
            <a:avLst>
              <a:gd name="adj" fmla="val 7518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6" name="Straight Connector 5"/>
          <p:cNvCxnSpPr>
            <a:stCxn id="4" idx="0"/>
          </p:cNvCxnSpPr>
          <p:nvPr/>
        </p:nvCxnSpPr>
        <p:spPr>
          <a:xfrm flipH="1">
            <a:off x="2261212" y="1035423"/>
            <a:ext cx="925739" cy="275664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4" idx="1"/>
            <a:endCxn id="4" idx="4"/>
          </p:cNvCxnSpPr>
          <p:nvPr/>
        </p:nvCxnSpPr>
        <p:spPr>
          <a:xfrm>
            <a:off x="1822078" y="2413747"/>
            <a:ext cx="2265832" cy="1378324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4" idx="5"/>
            <a:endCxn id="4" idx="2"/>
          </p:cNvCxnSpPr>
          <p:nvPr/>
        </p:nvCxnSpPr>
        <p:spPr>
          <a:xfrm flipH="1">
            <a:off x="457205" y="2413747"/>
            <a:ext cx="3180225" cy="1378324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014373" y="623557"/>
            <a:ext cx="370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  <a:endParaRPr lang="en-US" sz="2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8779" y="3827623"/>
            <a:ext cx="357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  <a:endParaRPr lang="en-US" sz="2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31016" y="3845538"/>
            <a:ext cx="348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</a:t>
            </a:r>
            <a:endParaRPr lang="en-US" sz="2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57932" y="3890782"/>
            <a:ext cx="3786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</a:t>
            </a:r>
          </a:p>
        </p:txBody>
      </p:sp>
      <p:sp>
        <p:nvSpPr>
          <p:cNvPr id="16" name="TextBox 15"/>
          <p:cNvSpPr txBox="1"/>
          <p:nvPr/>
        </p:nvSpPr>
        <p:spPr>
          <a:xfrm rot="20580695">
            <a:off x="3641197" y="2142469"/>
            <a:ext cx="3353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</a:t>
            </a:r>
            <a:endParaRPr lang="en-US" sz="24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 rot="1027052">
            <a:off x="1369895" y="2182915"/>
            <a:ext cx="325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</a:t>
            </a:r>
            <a:endParaRPr lang="en-US" sz="24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 rot="20580695">
            <a:off x="2468875" y="2868021"/>
            <a:ext cx="3802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</a:t>
            </a:r>
            <a:endParaRPr lang="en-US" sz="2400" b="1" dirty="0">
              <a:ln w="0"/>
              <a:solidFill>
                <a:schemeClr val="accent4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6" y="76143"/>
            <a:ext cx="114937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ত্রিভুজের ভরকেন্দ্র মধ্যমাকে ২ : ১ অনুপাতে বিভক্ত করে। 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96421" y="871866"/>
            <a:ext cx="26132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মনেকরি, </a:t>
            </a:r>
            <a:r>
              <a:rPr lang="en-US" sz="32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Kalpurush" panose="02000600000000000000" pitchFamily="2" charset="0"/>
                <a:cs typeface="Kalpurush" panose="02000600000000000000" pitchFamily="2" charset="0"/>
                <a:sym typeface="Symbol" panose="05050102010706020507" pitchFamily="18" charset="2"/>
              </a:rPr>
              <a:t>ABC</a:t>
            </a:r>
            <a:endParaRPr lang="en-US" sz="32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274022" y="868458"/>
            <a:ext cx="41809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  <a:sym typeface="Symbol" panose="05050102010706020507" pitchFamily="18" charset="2"/>
              </a:rPr>
              <a:t>এর </a:t>
            </a:r>
            <a:r>
              <a:rPr lang="en-US" sz="3200" dirty="0" smtClean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  <a:sym typeface="Symbol" panose="05050102010706020507" pitchFamily="18" charset="2"/>
              </a:rPr>
              <a:t>BC </a:t>
            </a:r>
            <a:r>
              <a:rPr lang="bn-IN" sz="3200" dirty="0" smtClean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  <a:sym typeface="Symbol" panose="05050102010706020507" pitchFamily="18" charset="2"/>
              </a:rPr>
              <a:t>বাহুতে </a:t>
            </a:r>
            <a:r>
              <a:rPr lang="en-US" sz="3200" dirty="0" smtClean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  <a:sym typeface="Symbol" panose="05050102010706020507" pitchFamily="18" charset="2"/>
              </a:rPr>
              <a:t>AD </a:t>
            </a:r>
            <a:r>
              <a:rPr lang="bn-IN" sz="3200" dirty="0" smtClean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  <a:sym typeface="Symbol" panose="05050102010706020507" pitchFamily="18" charset="2"/>
              </a:rPr>
              <a:t>মধ্যমা, </a:t>
            </a:r>
            <a:endParaRPr lang="en-US" sz="3200" dirty="0">
              <a:solidFill>
                <a:srgbClr val="7030A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69527" y="1606985"/>
            <a:ext cx="34083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  <a:sym typeface="Symbol" panose="05050102010706020507" pitchFamily="18" charset="2"/>
              </a:rPr>
              <a:t>A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  <a:sym typeface="Symbol" panose="05050102010706020507" pitchFamily="18" charset="2"/>
              </a:rPr>
              <a:t>C </a:t>
            </a:r>
            <a:r>
              <a:rPr lang="bn-IN" sz="3200" dirty="0" smtClean="0">
                <a:solidFill>
                  <a:schemeClr val="accent6">
                    <a:lumMod val="5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  <a:sym typeface="Symbol" panose="05050102010706020507" pitchFamily="18" charset="2"/>
              </a:rPr>
              <a:t>বাহুতে 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  <a:sym typeface="Symbol" panose="05050102010706020507" pitchFamily="18" charset="2"/>
              </a:rPr>
              <a:t>BE </a:t>
            </a:r>
            <a:r>
              <a:rPr lang="bn-IN" sz="3200" dirty="0" smtClean="0">
                <a:solidFill>
                  <a:schemeClr val="accent6">
                    <a:lumMod val="5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  <a:sym typeface="Symbol" panose="05050102010706020507" pitchFamily="18" charset="2"/>
              </a:rPr>
              <a:t>মধ্যমা </a:t>
            </a:r>
            <a:endParaRPr lang="en-US" sz="3200" dirty="0">
              <a:solidFill>
                <a:schemeClr val="accent6">
                  <a:lumMod val="50000"/>
                </a:schemeClr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888176" y="1606985"/>
            <a:ext cx="43588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Kalpurush" panose="02000600000000000000" pitchFamily="2" charset="0"/>
                <a:cs typeface="Kalpurush" panose="02000600000000000000" pitchFamily="2" charset="0"/>
                <a:sym typeface="Symbol" panose="05050102010706020507" pitchFamily="18" charset="2"/>
              </a:rPr>
              <a:t>এবং 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  <a:sym typeface="Symbol" panose="05050102010706020507" pitchFamily="18" charset="2"/>
              </a:rPr>
              <a:t>A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  <a:sym typeface="Symbol" panose="05050102010706020507" pitchFamily="18" charset="2"/>
              </a:rPr>
              <a:t>B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  <a:sym typeface="Symbol" panose="05050102010706020507" pitchFamily="18" charset="2"/>
              </a:rPr>
              <a:t> </a:t>
            </a:r>
            <a:r>
              <a:rPr lang="bn-IN" sz="3200" dirty="0" smtClean="0">
                <a:latin typeface="Kalpurush" panose="02000600000000000000" pitchFamily="2" charset="0"/>
                <a:cs typeface="Kalpurush" panose="02000600000000000000" pitchFamily="2" charset="0"/>
                <a:sym typeface="Symbol" panose="05050102010706020507" pitchFamily="18" charset="2"/>
              </a:rPr>
              <a:t>বাহুতে 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  <a:sym typeface="Symbol" panose="05050102010706020507" pitchFamily="18" charset="2"/>
              </a:rPr>
              <a:t>CF </a:t>
            </a:r>
            <a:r>
              <a:rPr lang="bn-IN" sz="3200" dirty="0" smtClean="0">
                <a:latin typeface="Kalpurush" panose="02000600000000000000" pitchFamily="2" charset="0"/>
                <a:cs typeface="Kalpurush" panose="02000600000000000000" pitchFamily="2" charset="0"/>
                <a:sym typeface="Symbol" panose="05050102010706020507" pitchFamily="18" charset="2"/>
              </a:rPr>
              <a:t>মধ্যমা। </a:t>
            </a:r>
            <a:endParaRPr lang="en-US" sz="32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634310" y="3174612"/>
            <a:ext cx="31710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Kalpurush" panose="02000600000000000000" pitchFamily="2" charset="0"/>
                <a:cs typeface="Kalpurush" panose="02000600000000000000" pitchFamily="2" charset="0"/>
                <a:sym typeface="Symbol" panose="05050102010706020507" pitchFamily="18" charset="2"/>
              </a:rPr>
              <a:t>তাহলে 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  <a:sym typeface="Symbol" panose="05050102010706020507" pitchFamily="18" charset="2"/>
              </a:rPr>
              <a:t>G </a:t>
            </a:r>
            <a:r>
              <a:rPr lang="bn-IN" sz="3200" dirty="0" smtClean="0">
                <a:latin typeface="Kalpurush" panose="02000600000000000000" pitchFamily="2" charset="0"/>
                <a:cs typeface="Kalpurush" panose="02000600000000000000" pitchFamily="2" charset="0"/>
                <a:sym typeface="Symbol" panose="05050102010706020507" pitchFamily="18" charset="2"/>
              </a:rPr>
              <a:t>ভরকেন্দ্র। </a:t>
            </a:r>
            <a:endParaRPr lang="en-US" sz="32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645760" y="3868196"/>
            <a:ext cx="679545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  <a:sym typeface="Symbol" panose="05050102010706020507" pitchFamily="18" charset="2"/>
              </a:rPr>
              <a:t>প্রমাণ করতে হবে যে, </a:t>
            </a:r>
            <a:r>
              <a:rPr lang="en-US" sz="3200" dirty="0" smtClean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  <a:sym typeface="Symbol" panose="05050102010706020507" pitchFamily="18" charset="2"/>
              </a:rPr>
              <a:t>    AG : GD = 2 : 1 </a:t>
            </a:r>
            <a:endParaRPr lang="bn-IN" sz="3200" dirty="0" smtClean="0">
              <a:solidFill>
                <a:srgbClr val="7030A0"/>
              </a:solidFill>
              <a:latin typeface="Kalpurush" panose="02000600000000000000" pitchFamily="2" charset="0"/>
              <a:cs typeface="Kalpurush" panose="02000600000000000000" pitchFamily="2" charset="0"/>
              <a:sym typeface="Symbol" panose="05050102010706020507" pitchFamily="18" charset="2"/>
            </a:endParaRPr>
          </a:p>
          <a:p>
            <a:r>
              <a:rPr lang="bn-IN" sz="3200" dirty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  <a:sym typeface="Symbol" panose="05050102010706020507" pitchFamily="18" charset="2"/>
              </a:rPr>
              <a:t>	</a:t>
            </a:r>
            <a:r>
              <a:rPr lang="bn-IN" sz="3200" dirty="0" smtClean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  <a:sym typeface="Symbol" panose="05050102010706020507" pitchFamily="18" charset="2"/>
              </a:rPr>
              <a:t>		অথবা,</a:t>
            </a:r>
            <a:r>
              <a:rPr lang="en-US" sz="3200" dirty="0" smtClean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  <a:sym typeface="Symbol" panose="05050102010706020507" pitchFamily="18" charset="2"/>
              </a:rPr>
              <a:t> BG </a:t>
            </a:r>
            <a:r>
              <a:rPr lang="en-US" sz="3200" dirty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  <a:sym typeface="Symbol" panose="05050102010706020507" pitchFamily="18" charset="2"/>
              </a:rPr>
              <a:t>: </a:t>
            </a:r>
            <a:r>
              <a:rPr lang="en-US" sz="3200" dirty="0" smtClean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  <a:sym typeface="Symbol" panose="05050102010706020507" pitchFamily="18" charset="2"/>
              </a:rPr>
              <a:t>GE </a:t>
            </a:r>
            <a:r>
              <a:rPr lang="en-US" sz="3200" dirty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  <a:sym typeface="Symbol" panose="05050102010706020507" pitchFamily="18" charset="2"/>
              </a:rPr>
              <a:t>= 2 : </a:t>
            </a:r>
            <a:r>
              <a:rPr lang="en-US" sz="3200" dirty="0" smtClean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  <a:sym typeface="Symbol" panose="05050102010706020507" pitchFamily="18" charset="2"/>
              </a:rPr>
              <a:t>1 </a:t>
            </a:r>
            <a:endParaRPr lang="bn-IN" sz="3200" dirty="0" smtClean="0">
              <a:solidFill>
                <a:srgbClr val="7030A0"/>
              </a:solidFill>
              <a:latin typeface="Kalpurush" panose="02000600000000000000" pitchFamily="2" charset="0"/>
              <a:cs typeface="Kalpurush" panose="02000600000000000000" pitchFamily="2" charset="0"/>
              <a:sym typeface="Symbol" panose="05050102010706020507" pitchFamily="18" charset="2"/>
            </a:endParaRPr>
          </a:p>
          <a:p>
            <a:r>
              <a:rPr lang="bn-IN" sz="3200" dirty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  <a:sym typeface="Symbol" panose="05050102010706020507" pitchFamily="18" charset="2"/>
              </a:rPr>
              <a:t>	</a:t>
            </a:r>
            <a:r>
              <a:rPr lang="bn-IN" sz="3200" dirty="0" smtClean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  <a:sym typeface="Symbol" panose="05050102010706020507" pitchFamily="18" charset="2"/>
              </a:rPr>
              <a:t>		অথবা, </a:t>
            </a:r>
            <a:r>
              <a:rPr lang="en-US" sz="3200" dirty="0" smtClean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  <a:sym typeface="Symbol" panose="05050102010706020507" pitchFamily="18" charset="2"/>
              </a:rPr>
              <a:t>CG </a:t>
            </a:r>
            <a:r>
              <a:rPr lang="en-US" sz="3200" dirty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  <a:sym typeface="Symbol" panose="05050102010706020507" pitchFamily="18" charset="2"/>
              </a:rPr>
              <a:t>: </a:t>
            </a:r>
            <a:r>
              <a:rPr lang="en-US" sz="3200" dirty="0" smtClean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  <a:sym typeface="Symbol" panose="05050102010706020507" pitchFamily="18" charset="2"/>
              </a:rPr>
              <a:t>GF </a:t>
            </a:r>
            <a:r>
              <a:rPr lang="en-US" sz="3200" dirty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  <a:sym typeface="Symbol" panose="05050102010706020507" pitchFamily="18" charset="2"/>
              </a:rPr>
              <a:t>= 2 : 1</a:t>
            </a:r>
            <a:r>
              <a:rPr lang="bn-IN" sz="3200" dirty="0" smtClean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  <a:sym typeface="Symbol" panose="05050102010706020507" pitchFamily="18" charset="2"/>
              </a:rPr>
              <a:t> </a:t>
            </a:r>
            <a:endParaRPr lang="en-US" sz="3200" dirty="0">
              <a:solidFill>
                <a:srgbClr val="7030A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8779" y="5478318"/>
            <a:ext cx="12113221" cy="1323439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  <a:sym typeface="Symbol" panose="05050102010706020507" pitchFamily="18" charset="2"/>
              </a:rPr>
              <a:t>ভরকেন্দ্রঃ</a:t>
            </a:r>
            <a:r>
              <a:rPr lang="bn-IN" sz="4000" dirty="0" smtClean="0">
                <a:solidFill>
                  <a:schemeClr val="accent2">
                    <a:lumMod val="7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  <a:sym typeface="Symbol" panose="05050102010706020507" pitchFamily="18" charset="2"/>
              </a:rPr>
              <a:t> </a:t>
            </a:r>
            <a:r>
              <a:rPr lang="bn-IN" sz="4000" dirty="0" smtClean="0">
                <a:latin typeface="Kalpurush" panose="02000600000000000000" pitchFamily="2" charset="0"/>
                <a:cs typeface="Kalpurush" panose="02000600000000000000" pitchFamily="2" charset="0"/>
                <a:sym typeface="Symbol" panose="05050102010706020507" pitchFamily="18" charset="2"/>
              </a:rPr>
              <a:t>কোন ত্রিভুজের মধ্যমাত্রয় যে বিন্দুতে ছেদ করে </a:t>
            </a:r>
          </a:p>
          <a:p>
            <a:r>
              <a:rPr lang="bn-IN" sz="4000" dirty="0">
                <a:latin typeface="Kalpurush" panose="02000600000000000000" pitchFamily="2" charset="0"/>
                <a:cs typeface="Kalpurush" panose="02000600000000000000" pitchFamily="2" charset="0"/>
                <a:sym typeface="Symbol" panose="05050102010706020507" pitchFamily="18" charset="2"/>
              </a:rPr>
              <a:t> </a:t>
            </a:r>
            <a:r>
              <a:rPr lang="bn-IN" sz="4000" dirty="0" smtClean="0">
                <a:latin typeface="Kalpurush" panose="02000600000000000000" pitchFamily="2" charset="0"/>
                <a:cs typeface="Kalpurush" panose="02000600000000000000" pitchFamily="2" charset="0"/>
                <a:sym typeface="Symbol" panose="05050102010706020507" pitchFamily="18" charset="2"/>
              </a:rPr>
              <a:t>         ঐ বিন্দুকে ভরকেন্দ্র বলে।</a:t>
            </a:r>
            <a:endParaRPr lang="en-US" sz="4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704956" y="2088796"/>
            <a:ext cx="668644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  <a:sym typeface="Symbol" panose="05050102010706020507" pitchFamily="18" charset="2"/>
              </a:rPr>
              <a:t>AD, BE </a:t>
            </a:r>
            <a:r>
              <a:rPr lang="bn-IN" sz="3200" dirty="0" smtClean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  <a:sym typeface="Symbol" panose="05050102010706020507" pitchFamily="18" charset="2"/>
              </a:rPr>
              <a:t>ও </a:t>
            </a:r>
            <a:r>
              <a:rPr lang="en-US" sz="3200" dirty="0" smtClean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  <a:sym typeface="Symbol" panose="05050102010706020507" pitchFamily="18" charset="2"/>
              </a:rPr>
              <a:t>CF </a:t>
            </a:r>
            <a:r>
              <a:rPr lang="bn-IN" sz="3200" dirty="0" smtClean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  <a:sym typeface="Symbol" panose="05050102010706020507" pitchFamily="18" charset="2"/>
              </a:rPr>
              <a:t>মধ্যমাত্রয় পরস্পর </a:t>
            </a:r>
            <a:r>
              <a:rPr lang="en-US" sz="3200" dirty="0" smtClean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  <a:sym typeface="Symbol" panose="05050102010706020507" pitchFamily="18" charset="2"/>
              </a:rPr>
              <a:t>G </a:t>
            </a:r>
            <a:r>
              <a:rPr lang="bn-IN" sz="3200" dirty="0" smtClean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  <a:sym typeface="Symbol" panose="05050102010706020507" pitchFamily="18" charset="2"/>
              </a:rPr>
              <a:t>বিন্দুতে </a:t>
            </a:r>
          </a:p>
          <a:p>
            <a:r>
              <a:rPr lang="bn-IN" sz="3200" dirty="0" smtClean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  <a:sym typeface="Symbol" panose="05050102010706020507" pitchFamily="18" charset="2"/>
              </a:rPr>
              <a:t>ছেদ করেছে।</a:t>
            </a:r>
            <a:endParaRPr lang="en-US" sz="3200" dirty="0">
              <a:solidFill>
                <a:srgbClr val="7030A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3034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 animBg="1"/>
      <p:bldP spid="25" grpId="1" animBg="1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5333" y="57525"/>
            <a:ext cx="11004398" cy="1103567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bn-IN" sz="60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একক কাজ</a:t>
            </a:r>
            <a:endParaRPr lang="en-US" sz="6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47598" y="3199491"/>
            <a:ext cx="10515600" cy="880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IN" sz="40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ত্রিভুজের ভরকেন্দ্র কাকে বলে?</a:t>
            </a:r>
            <a:endParaRPr lang="en-US" sz="4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5646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Isosceles Triangle 25"/>
          <p:cNvSpPr/>
          <p:nvPr/>
        </p:nvSpPr>
        <p:spPr>
          <a:xfrm>
            <a:off x="402500" y="3391273"/>
            <a:ext cx="2244512" cy="973714"/>
          </a:xfrm>
          <a:custGeom>
            <a:avLst/>
            <a:gdLst>
              <a:gd name="connsiteX0" fmla="*/ 0 w 1699260"/>
              <a:gd name="connsiteY0" fmla="*/ 1242060 h 1242060"/>
              <a:gd name="connsiteX1" fmla="*/ 849630 w 1699260"/>
              <a:gd name="connsiteY1" fmla="*/ 0 h 1242060"/>
              <a:gd name="connsiteX2" fmla="*/ 1699260 w 1699260"/>
              <a:gd name="connsiteY2" fmla="*/ 1242060 h 1242060"/>
              <a:gd name="connsiteX3" fmla="*/ 0 w 1699260"/>
              <a:gd name="connsiteY3" fmla="*/ 1242060 h 1242060"/>
              <a:gd name="connsiteX0" fmla="*/ 0 w 1977390"/>
              <a:gd name="connsiteY0" fmla="*/ 914400 h 914400"/>
              <a:gd name="connsiteX1" fmla="*/ 1977390 w 1977390"/>
              <a:gd name="connsiteY1" fmla="*/ 0 h 914400"/>
              <a:gd name="connsiteX2" fmla="*/ 1699260 w 1977390"/>
              <a:gd name="connsiteY2" fmla="*/ 914400 h 914400"/>
              <a:gd name="connsiteX3" fmla="*/ 0 w 1977390"/>
              <a:gd name="connsiteY3" fmla="*/ 914400 h 914400"/>
              <a:gd name="connsiteX0" fmla="*/ 0 w 2122170"/>
              <a:gd name="connsiteY0" fmla="*/ 914400 h 914400"/>
              <a:gd name="connsiteX1" fmla="*/ 2122170 w 2122170"/>
              <a:gd name="connsiteY1" fmla="*/ 0 h 914400"/>
              <a:gd name="connsiteX2" fmla="*/ 1699260 w 2122170"/>
              <a:gd name="connsiteY2" fmla="*/ 914400 h 914400"/>
              <a:gd name="connsiteX3" fmla="*/ 0 w 2122170"/>
              <a:gd name="connsiteY3" fmla="*/ 914400 h 914400"/>
              <a:gd name="connsiteX0" fmla="*/ 0 w 2122170"/>
              <a:gd name="connsiteY0" fmla="*/ 914400 h 922020"/>
              <a:gd name="connsiteX1" fmla="*/ 2122170 w 2122170"/>
              <a:gd name="connsiteY1" fmla="*/ 0 h 922020"/>
              <a:gd name="connsiteX2" fmla="*/ 1790700 w 2122170"/>
              <a:gd name="connsiteY2" fmla="*/ 922020 h 922020"/>
              <a:gd name="connsiteX3" fmla="*/ 0 w 2122170"/>
              <a:gd name="connsiteY3" fmla="*/ 914400 h 922020"/>
              <a:gd name="connsiteX0" fmla="*/ 0 w 2110264"/>
              <a:gd name="connsiteY0" fmla="*/ 914400 h 922020"/>
              <a:gd name="connsiteX1" fmla="*/ 2110264 w 2110264"/>
              <a:gd name="connsiteY1" fmla="*/ 0 h 922020"/>
              <a:gd name="connsiteX2" fmla="*/ 1790700 w 2110264"/>
              <a:gd name="connsiteY2" fmla="*/ 922020 h 922020"/>
              <a:gd name="connsiteX3" fmla="*/ 0 w 2110264"/>
              <a:gd name="connsiteY3" fmla="*/ 914400 h 922020"/>
              <a:gd name="connsiteX0" fmla="*/ 0 w 2110264"/>
              <a:gd name="connsiteY0" fmla="*/ 914400 h 917257"/>
              <a:gd name="connsiteX1" fmla="*/ 2110264 w 2110264"/>
              <a:gd name="connsiteY1" fmla="*/ 0 h 917257"/>
              <a:gd name="connsiteX2" fmla="*/ 1795462 w 2110264"/>
              <a:gd name="connsiteY2" fmla="*/ 917257 h 917257"/>
              <a:gd name="connsiteX3" fmla="*/ 0 w 2110264"/>
              <a:gd name="connsiteY3" fmla="*/ 914400 h 917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10264" h="917257">
                <a:moveTo>
                  <a:pt x="0" y="914400"/>
                </a:moveTo>
                <a:lnTo>
                  <a:pt x="2110264" y="0"/>
                </a:lnTo>
                <a:lnTo>
                  <a:pt x="1795462" y="917257"/>
                </a:lnTo>
                <a:lnTo>
                  <a:pt x="0" y="91440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27" name="Isosceles Triangle 25"/>
          <p:cNvSpPr/>
          <p:nvPr/>
        </p:nvSpPr>
        <p:spPr>
          <a:xfrm>
            <a:off x="2321274" y="3381164"/>
            <a:ext cx="1940074" cy="987870"/>
          </a:xfrm>
          <a:custGeom>
            <a:avLst/>
            <a:gdLst>
              <a:gd name="connsiteX0" fmla="*/ 0 w 1699260"/>
              <a:gd name="connsiteY0" fmla="*/ 1242060 h 1242060"/>
              <a:gd name="connsiteX1" fmla="*/ 849630 w 1699260"/>
              <a:gd name="connsiteY1" fmla="*/ 0 h 1242060"/>
              <a:gd name="connsiteX2" fmla="*/ 1699260 w 1699260"/>
              <a:gd name="connsiteY2" fmla="*/ 1242060 h 1242060"/>
              <a:gd name="connsiteX3" fmla="*/ 0 w 1699260"/>
              <a:gd name="connsiteY3" fmla="*/ 1242060 h 1242060"/>
              <a:gd name="connsiteX0" fmla="*/ 0 w 1977390"/>
              <a:gd name="connsiteY0" fmla="*/ 914400 h 914400"/>
              <a:gd name="connsiteX1" fmla="*/ 1977390 w 1977390"/>
              <a:gd name="connsiteY1" fmla="*/ 0 h 914400"/>
              <a:gd name="connsiteX2" fmla="*/ 1699260 w 1977390"/>
              <a:gd name="connsiteY2" fmla="*/ 914400 h 914400"/>
              <a:gd name="connsiteX3" fmla="*/ 0 w 1977390"/>
              <a:gd name="connsiteY3" fmla="*/ 914400 h 914400"/>
              <a:gd name="connsiteX0" fmla="*/ 0 w 2122170"/>
              <a:gd name="connsiteY0" fmla="*/ 914400 h 914400"/>
              <a:gd name="connsiteX1" fmla="*/ 2122170 w 2122170"/>
              <a:gd name="connsiteY1" fmla="*/ 0 h 914400"/>
              <a:gd name="connsiteX2" fmla="*/ 1699260 w 2122170"/>
              <a:gd name="connsiteY2" fmla="*/ 914400 h 914400"/>
              <a:gd name="connsiteX3" fmla="*/ 0 w 2122170"/>
              <a:gd name="connsiteY3" fmla="*/ 914400 h 914400"/>
              <a:gd name="connsiteX0" fmla="*/ 0 w 2122170"/>
              <a:gd name="connsiteY0" fmla="*/ 914400 h 922020"/>
              <a:gd name="connsiteX1" fmla="*/ 2122170 w 2122170"/>
              <a:gd name="connsiteY1" fmla="*/ 0 h 922020"/>
              <a:gd name="connsiteX2" fmla="*/ 1790700 w 2122170"/>
              <a:gd name="connsiteY2" fmla="*/ 922020 h 922020"/>
              <a:gd name="connsiteX3" fmla="*/ 0 w 2122170"/>
              <a:gd name="connsiteY3" fmla="*/ 914400 h 922020"/>
              <a:gd name="connsiteX0" fmla="*/ 0 w 2110264"/>
              <a:gd name="connsiteY0" fmla="*/ 914400 h 922020"/>
              <a:gd name="connsiteX1" fmla="*/ 2110264 w 2110264"/>
              <a:gd name="connsiteY1" fmla="*/ 0 h 922020"/>
              <a:gd name="connsiteX2" fmla="*/ 1790700 w 2110264"/>
              <a:gd name="connsiteY2" fmla="*/ 922020 h 922020"/>
              <a:gd name="connsiteX3" fmla="*/ 0 w 2110264"/>
              <a:gd name="connsiteY3" fmla="*/ 914400 h 922020"/>
              <a:gd name="connsiteX0" fmla="*/ 0 w 2110264"/>
              <a:gd name="connsiteY0" fmla="*/ 914400 h 917257"/>
              <a:gd name="connsiteX1" fmla="*/ 2110264 w 2110264"/>
              <a:gd name="connsiteY1" fmla="*/ 0 h 917257"/>
              <a:gd name="connsiteX2" fmla="*/ 1795462 w 2110264"/>
              <a:gd name="connsiteY2" fmla="*/ 917257 h 917257"/>
              <a:gd name="connsiteX3" fmla="*/ 0 w 2110264"/>
              <a:gd name="connsiteY3" fmla="*/ 914400 h 917257"/>
              <a:gd name="connsiteX0" fmla="*/ 0 w 1795462"/>
              <a:gd name="connsiteY0" fmla="*/ 906780 h 909637"/>
              <a:gd name="connsiteX1" fmla="*/ 327184 w 1795462"/>
              <a:gd name="connsiteY1" fmla="*/ 0 h 909637"/>
              <a:gd name="connsiteX2" fmla="*/ 1795462 w 1795462"/>
              <a:gd name="connsiteY2" fmla="*/ 909637 h 909637"/>
              <a:gd name="connsiteX3" fmla="*/ 0 w 1795462"/>
              <a:gd name="connsiteY3" fmla="*/ 906780 h 909637"/>
              <a:gd name="connsiteX0" fmla="*/ 0 w 1795462"/>
              <a:gd name="connsiteY0" fmla="*/ 906780 h 909637"/>
              <a:gd name="connsiteX1" fmla="*/ 317659 w 1795462"/>
              <a:gd name="connsiteY1" fmla="*/ 0 h 909637"/>
              <a:gd name="connsiteX2" fmla="*/ 1795462 w 1795462"/>
              <a:gd name="connsiteY2" fmla="*/ 909637 h 909637"/>
              <a:gd name="connsiteX3" fmla="*/ 0 w 1795462"/>
              <a:gd name="connsiteY3" fmla="*/ 906780 h 909637"/>
              <a:gd name="connsiteX0" fmla="*/ 0 w 1812131"/>
              <a:gd name="connsiteY0" fmla="*/ 906780 h 909637"/>
              <a:gd name="connsiteX1" fmla="*/ 317659 w 1812131"/>
              <a:gd name="connsiteY1" fmla="*/ 0 h 909637"/>
              <a:gd name="connsiteX2" fmla="*/ 1812131 w 1812131"/>
              <a:gd name="connsiteY2" fmla="*/ 909637 h 909637"/>
              <a:gd name="connsiteX3" fmla="*/ 0 w 1812131"/>
              <a:gd name="connsiteY3" fmla="*/ 906780 h 909637"/>
              <a:gd name="connsiteX0" fmla="*/ 0 w 1807368"/>
              <a:gd name="connsiteY0" fmla="*/ 909161 h 909637"/>
              <a:gd name="connsiteX1" fmla="*/ 312896 w 1807368"/>
              <a:gd name="connsiteY1" fmla="*/ 0 h 909637"/>
              <a:gd name="connsiteX2" fmla="*/ 1807368 w 1807368"/>
              <a:gd name="connsiteY2" fmla="*/ 909637 h 909637"/>
              <a:gd name="connsiteX3" fmla="*/ 0 w 1807368"/>
              <a:gd name="connsiteY3" fmla="*/ 909161 h 909637"/>
              <a:gd name="connsiteX0" fmla="*/ 0 w 1812130"/>
              <a:gd name="connsiteY0" fmla="*/ 916304 h 916304"/>
              <a:gd name="connsiteX1" fmla="*/ 317658 w 1812130"/>
              <a:gd name="connsiteY1" fmla="*/ 0 h 916304"/>
              <a:gd name="connsiteX2" fmla="*/ 1812130 w 1812130"/>
              <a:gd name="connsiteY2" fmla="*/ 909637 h 916304"/>
              <a:gd name="connsiteX3" fmla="*/ 0 w 1812130"/>
              <a:gd name="connsiteY3" fmla="*/ 916304 h 916304"/>
              <a:gd name="connsiteX0" fmla="*/ 0 w 1819273"/>
              <a:gd name="connsiteY0" fmla="*/ 916304 h 916304"/>
              <a:gd name="connsiteX1" fmla="*/ 317658 w 1819273"/>
              <a:gd name="connsiteY1" fmla="*/ 0 h 916304"/>
              <a:gd name="connsiteX2" fmla="*/ 1819273 w 1819273"/>
              <a:gd name="connsiteY2" fmla="*/ 904874 h 916304"/>
              <a:gd name="connsiteX3" fmla="*/ 0 w 1819273"/>
              <a:gd name="connsiteY3" fmla="*/ 916304 h 916304"/>
              <a:gd name="connsiteX0" fmla="*/ 0 w 1824035"/>
              <a:gd name="connsiteY0" fmla="*/ 916304 h 916304"/>
              <a:gd name="connsiteX1" fmla="*/ 317658 w 1824035"/>
              <a:gd name="connsiteY1" fmla="*/ 0 h 916304"/>
              <a:gd name="connsiteX2" fmla="*/ 1824035 w 1824035"/>
              <a:gd name="connsiteY2" fmla="*/ 912018 h 916304"/>
              <a:gd name="connsiteX3" fmla="*/ 0 w 1824035"/>
              <a:gd name="connsiteY3" fmla="*/ 916304 h 916304"/>
              <a:gd name="connsiteX0" fmla="*/ 0 w 1824035"/>
              <a:gd name="connsiteY0" fmla="*/ 930592 h 930592"/>
              <a:gd name="connsiteX1" fmla="*/ 308133 w 1824035"/>
              <a:gd name="connsiteY1" fmla="*/ 0 h 930592"/>
              <a:gd name="connsiteX2" fmla="*/ 1824035 w 1824035"/>
              <a:gd name="connsiteY2" fmla="*/ 926306 h 930592"/>
              <a:gd name="connsiteX3" fmla="*/ 0 w 1824035"/>
              <a:gd name="connsiteY3" fmla="*/ 930592 h 930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4035" h="930592">
                <a:moveTo>
                  <a:pt x="0" y="930592"/>
                </a:moveTo>
                <a:lnTo>
                  <a:pt x="308133" y="0"/>
                </a:lnTo>
                <a:lnTo>
                  <a:pt x="1824035" y="926306"/>
                </a:lnTo>
                <a:lnTo>
                  <a:pt x="0" y="930592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28" name="Isosceles Triangle 25"/>
          <p:cNvSpPr/>
          <p:nvPr/>
        </p:nvSpPr>
        <p:spPr>
          <a:xfrm rot="2661480">
            <a:off x="2780721" y="3054663"/>
            <a:ext cx="1845942" cy="1132819"/>
          </a:xfrm>
          <a:custGeom>
            <a:avLst/>
            <a:gdLst>
              <a:gd name="connsiteX0" fmla="*/ 0 w 1699260"/>
              <a:gd name="connsiteY0" fmla="*/ 1242060 h 1242060"/>
              <a:gd name="connsiteX1" fmla="*/ 849630 w 1699260"/>
              <a:gd name="connsiteY1" fmla="*/ 0 h 1242060"/>
              <a:gd name="connsiteX2" fmla="*/ 1699260 w 1699260"/>
              <a:gd name="connsiteY2" fmla="*/ 1242060 h 1242060"/>
              <a:gd name="connsiteX3" fmla="*/ 0 w 1699260"/>
              <a:gd name="connsiteY3" fmla="*/ 1242060 h 1242060"/>
              <a:gd name="connsiteX0" fmla="*/ 0 w 1977390"/>
              <a:gd name="connsiteY0" fmla="*/ 914400 h 914400"/>
              <a:gd name="connsiteX1" fmla="*/ 1977390 w 1977390"/>
              <a:gd name="connsiteY1" fmla="*/ 0 h 914400"/>
              <a:gd name="connsiteX2" fmla="*/ 1699260 w 1977390"/>
              <a:gd name="connsiteY2" fmla="*/ 914400 h 914400"/>
              <a:gd name="connsiteX3" fmla="*/ 0 w 1977390"/>
              <a:gd name="connsiteY3" fmla="*/ 914400 h 914400"/>
              <a:gd name="connsiteX0" fmla="*/ 0 w 2122170"/>
              <a:gd name="connsiteY0" fmla="*/ 914400 h 914400"/>
              <a:gd name="connsiteX1" fmla="*/ 2122170 w 2122170"/>
              <a:gd name="connsiteY1" fmla="*/ 0 h 914400"/>
              <a:gd name="connsiteX2" fmla="*/ 1699260 w 2122170"/>
              <a:gd name="connsiteY2" fmla="*/ 914400 h 914400"/>
              <a:gd name="connsiteX3" fmla="*/ 0 w 2122170"/>
              <a:gd name="connsiteY3" fmla="*/ 914400 h 914400"/>
              <a:gd name="connsiteX0" fmla="*/ 0 w 2122170"/>
              <a:gd name="connsiteY0" fmla="*/ 914400 h 922020"/>
              <a:gd name="connsiteX1" fmla="*/ 2122170 w 2122170"/>
              <a:gd name="connsiteY1" fmla="*/ 0 h 922020"/>
              <a:gd name="connsiteX2" fmla="*/ 1790700 w 2122170"/>
              <a:gd name="connsiteY2" fmla="*/ 922020 h 922020"/>
              <a:gd name="connsiteX3" fmla="*/ 0 w 2122170"/>
              <a:gd name="connsiteY3" fmla="*/ 914400 h 922020"/>
              <a:gd name="connsiteX0" fmla="*/ 0 w 2110264"/>
              <a:gd name="connsiteY0" fmla="*/ 914400 h 922020"/>
              <a:gd name="connsiteX1" fmla="*/ 2110264 w 2110264"/>
              <a:gd name="connsiteY1" fmla="*/ 0 h 922020"/>
              <a:gd name="connsiteX2" fmla="*/ 1790700 w 2110264"/>
              <a:gd name="connsiteY2" fmla="*/ 922020 h 922020"/>
              <a:gd name="connsiteX3" fmla="*/ 0 w 2110264"/>
              <a:gd name="connsiteY3" fmla="*/ 914400 h 922020"/>
              <a:gd name="connsiteX0" fmla="*/ 0 w 2110264"/>
              <a:gd name="connsiteY0" fmla="*/ 914400 h 917257"/>
              <a:gd name="connsiteX1" fmla="*/ 2110264 w 2110264"/>
              <a:gd name="connsiteY1" fmla="*/ 0 h 917257"/>
              <a:gd name="connsiteX2" fmla="*/ 1795462 w 2110264"/>
              <a:gd name="connsiteY2" fmla="*/ 917257 h 917257"/>
              <a:gd name="connsiteX3" fmla="*/ 0 w 2110264"/>
              <a:gd name="connsiteY3" fmla="*/ 914400 h 917257"/>
              <a:gd name="connsiteX0" fmla="*/ 0 w 1795462"/>
              <a:gd name="connsiteY0" fmla="*/ 906780 h 909637"/>
              <a:gd name="connsiteX1" fmla="*/ 327184 w 1795462"/>
              <a:gd name="connsiteY1" fmla="*/ 0 h 909637"/>
              <a:gd name="connsiteX2" fmla="*/ 1795462 w 1795462"/>
              <a:gd name="connsiteY2" fmla="*/ 909637 h 909637"/>
              <a:gd name="connsiteX3" fmla="*/ 0 w 1795462"/>
              <a:gd name="connsiteY3" fmla="*/ 906780 h 909637"/>
              <a:gd name="connsiteX0" fmla="*/ 0 w 1795462"/>
              <a:gd name="connsiteY0" fmla="*/ 906780 h 909637"/>
              <a:gd name="connsiteX1" fmla="*/ 317659 w 1795462"/>
              <a:gd name="connsiteY1" fmla="*/ 0 h 909637"/>
              <a:gd name="connsiteX2" fmla="*/ 1795462 w 1795462"/>
              <a:gd name="connsiteY2" fmla="*/ 909637 h 909637"/>
              <a:gd name="connsiteX3" fmla="*/ 0 w 1795462"/>
              <a:gd name="connsiteY3" fmla="*/ 906780 h 909637"/>
              <a:gd name="connsiteX0" fmla="*/ 0 w 1812131"/>
              <a:gd name="connsiteY0" fmla="*/ 906780 h 909637"/>
              <a:gd name="connsiteX1" fmla="*/ 317659 w 1812131"/>
              <a:gd name="connsiteY1" fmla="*/ 0 h 909637"/>
              <a:gd name="connsiteX2" fmla="*/ 1812131 w 1812131"/>
              <a:gd name="connsiteY2" fmla="*/ 909637 h 909637"/>
              <a:gd name="connsiteX3" fmla="*/ 0 w 1812131"/>
              <a:gd name="connsiteY3" fmla="*/ 906780 h 909637"/>
              <a:gd name="connsiteX0" fmla="*/ 0 w 1807368"/>
              <a:gd name="connsiteY0" fmla="*/ 909161 h 909637"/>
              <a:gd name="connsiteX1" fmla="*/ 312896 w 1807368"/>
              <a:gd name="connsiteY1" fmla="*/ 0 h 909637"/>
              <a:gd name="connsiteX2" fmla="*/ 1807368 w 1807368"/>
              <a:gd name="connsiteY2" fmla="*/ 909637 h 909637"/>
              <a:gd name="connsiteX3" fmla="*/ 0 w 1807368"/>
              <a:gd name="connsiteY3" fmla="*/ 909161 h 909637"/>
              <a:gd name="connsiteX0" fmla="*/ 0 w 1812130"/>
              <a:gd name="connsiteY0" fmla="*/ 916304 h 916304"/>
              <a:gd name="connsiteX1" fmla="*/ 317658 w 1812130"/>
              <a:gd name="connsiteY1" fmla="*/ 0 h 916304"/>
              <a:gd name="connsiteX2" fmla="*/ 1812130 w 1812130"/>
              <a:gd name="connsiteY2" fmla="*/ 909637 h 916304"/>
              <a:gd name="connsiteX3" fmla="*/ 0 w 1812130"/>
              <a:gd name="connsiteY3" fmla="*/ 916304 h 916304"/>
              <a:gd name="connsiteX0" fmla="*/ 0 w 1819273"/>
              <a:gd name="connsiteY0" fmla="*/ 916304 h 916304"/>
              <a:gd name="connsiteX1" fmla="*/ 317658 w 1819273"/>
              <a:gd name="connsiteY1" fmla="*/ 0 h 916304"/>
              <a:gd name="connsiteX2" fmla="*/ 1819273 w 1819273"/>
              <a:gd name="connsiteY2" fmla="*/ 904874 h 916304"/>
              <a:gd name="connsiteX3" fmla="*/ 0 w 1819273"/>
              <a:gd name="connsiteY3" fmla="*/ 916304 h 916304"/>
              <a:gd name="connsiteX0" fmla="*/ 0 w 1824035"/>
              <a:gd name="connsiteY0" fmla="*/ 916304 h 916304"/>
              <a:gd name="connsiteX1" fmla="*/ 317658 w 1824035"/>
              <a:gd name="connsiteY1" fmla="*/ 0 h 916304"/>
              <a:gd name="connsiteX2" fmla="*/ 1824035 w 1824035"/>
              <a:gd name="connsiteY2" fmla="*/ 912018 h 916304"/>
              <a:gd name="connsiteX3" fmla="*/ 0 w 1824035"/>
              <a:gd name="connsiteY3" fmla="*/ 916304 h 916304"/>
              <a:gd name="connsiteX0" fmla="*/ 0 w 1824035"/>
              <a:gd name="connsiteY0" fmla="*/ 930592 h 930592"/>
              <a:gd name="connsiteX1" fmla="*/ 308133 w 1824035"/>
              <a:gd name="connsiteY1" fmla="*/ 0 h 930592"/>
              <a:gd name="connsiteX2" fmla="*/ 1824035 w 1824035"/>
              <a:gd name="connsiteY2" fmla="*/ 926306 h 930592"/>
              <a:gd name="connsiteX3" fmla="*/ 0 w 1824035"/>
              <a:gd name="connsiteY3" fmla="*/ 930592 h 930592"/>
              <a:gd name="connsiteX0" fmla="*/ 0 w 1742418"/>
              <a:gd name="connsiteY0" fmla="*/ 930592 h 930592"/>
              <a:gd name="connsiteX1" fmla="*/ 308133 w 1742418"/>
              <a:gd name="connsiteY1" fmla="*/ 0 h 930592"/>
              <a:gd name="connsiteX2" fmla="*/ 1742418 w 1742418"/>
              <a:gd name="connsiteY2" fmla="*/ 515866 h 930592"/>
              <a:gd name="connsiteX3" fmla="*/ 0 w 1742418"/>
              <a:gd name="connsiteY3" fmla="*/ 930592 h 930592"/>
              <a:gd name="connsiteX0" fmla="*/ 0 w 1742418"/>
              <a:gd name="connsiteY0" fmla="*/ 1063657 h 1063657"/>
              <a:gd name="connsiteX1" fmla="*/ 455114 w 1742418"/>
              <a:gd name="connsiteY1" fmla="*/ 0 h 1063657"/>
              <a:gd name="connsiteX2" fmla="*/ 1742418 w 1742418"/>
              <a:gd name="connsiteY2" fmla="*/ 648931 h 1063657"/>
              <a:gd name="connsiteX3" fmla="*/ 0 w 1742418"/>
              <a:gd name="connsiteY3" fmla="*/ 1063657 h 1063657"/>
              <a:gd name="connsiteX0" fmla="*/ 0 w 1740640"/>
              <a:gd name="connsiteY0" fmla="*/ 1063657 h 1063657"/>
              <a:gd name="connsiteX1" fmla="*/ 455114 w 1740640"/>
              <a:gd name="connsiteY1" fmla="*/ 0 h 1063657"/>
              <a:gd name="connsiteX2" fmla="*/ 1740640 w 1740640"/>
              <a:gd name="connsiteY2" fmla="*/ 657330 h 1063657"/>
              <a:gd name="connsiteX3" fmla="*/ 0 w 1740640"/>
              <a:gd name="connsiteY3" fmla="*/ 1063657 h 1063657"/>
              <a:gd name="connsiteX0" fmla="*/ 0 w 1740640"/>
              <a:gd name="connsiteY0" fmla="*/ 1067137 h 1067137"/>
              <a:gd name="connsiteX1" fmla="*/ 445049 w 1740640"/>
              <a:gd name="connsiteY1" fmla="*/ 0 h 1067137"/>
              <a:gd name="connsiteX2" fmla="*/ 1740640 w 1740640"/>
              <a:gd name="connsiteY2" fmla="*/ 660810 h 1067137"/>
              <a:gd name="connsiteX3" fmla="*/ 0 w 1740640"/>
              <a:gd name="connsiteY3" fmla="*/ 1067137 h 1067137"/>
              <a:gd name="connsiteX0" fmla="*/ 0 w 1733830"/>
              <a:gd name="connsiteY0" fmla="*/ 1067137 h 1067137"/>
              <a:gd name="connsiteX1" fmla="*/ 445049 w 1733830"/>
              <a:gd name="connsiteY1" fmla="*/ 0 h 1067137"/>
              <a:gd name="connsiteX2" fmla="*/ 1733830 w 1733830"/>
              <a:gd name="connsiteY2" fmla="*/ 667469 h 1067137"/>
              <a:gd name="connsiteX3" fmla="*/ 0 w 1733830"/>
              <a:gd name="connsiteY3" fmla="*/ 1067137 h 1067137"/>
              <a:gd name="connsiteX0" fmla="*/ 0 w 1735533"/>
              <a:gd name="connsiteY0" fmla="*/ 1067137 h 1067137"/>
              <a:gd name="connsiteX1" fmla="*/ 445049 w 1735533"/>
              <a:gd name="connsiteY1" fmla="*/ 0 h 1067137"/>
              <a:gd name="connsiteX2" fmla="*/ 1735533 w 1735533"/>
              <a:gd name="connsiteY2" fmla="*/ 665804 h 1067137"/>
              <a:gd name="connsiteX3" fmla="*/ 0 w 1735533"/>
              <a:gd name="connsiteY3" fmla="*/ 1067137 h 1067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5533" h="1067137">
                <a:moveTo>
                  <a:pt x="0" y="1067137"/>
                </a:moveTo>
                <a:lnTo>
                  <a:pt x="445049" y="0"/>
                </a:lnTo>
                <a:lnTo>
                  <a:pt x="1735533" y="665804"/>
                </a:lnTo>
                <a:lnTo>
                  <a:pt x="0" y="1067137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29" name="Isosceles Triangle 25"/>
          <p:cNvSpPr/>
          <p:nvPr/>
        </p:nvSpPr>
        <p:spPr>
          <a:xfrm rot="7132725">
            <a:off x="2301562" y="2031112"/>
            <a:ext cx="2017551" cy="1117178"/>
          </a:xfrm>
          <a:custGeom>
            <a:avLst/>
            <a:gdLst>
              <a:gd name="connsiteX0" fmla="*/ 0 w 1699260"/>
              <a:gd name="connsiteY0" fmla="*/ 1242060 h 1242060"/>
              <a:gd name="connsiteX1" fmla="*/ 849630 w 1699260"/>
              <a:gd name="connsiteY1" fmla="*/ 0 h 1242060"/>
              <a:gd name="connsiteX2" fmla="*/ 1699260 w 1699260"/>
              <a:gd name="connsiteY2" fmla="*/ 1242060 h 1242060"/>
              <a:gd name="connsiteX3" fmla="*/ 0 w 1699260"/>
              <a:gd name="connsiteY3" fmla="*/ 1242060 h 1242060"/>
              <a:gd name="connsiteX0" fmla="*/ 0 w 1977390"/>
              <a:gd name="connsiteY0" fmla="*/ 914400 h 914400"/>
              <a:gd name="connsiteX1" fmla="*/ 1977390 w 1977390"/>
              <a:gd name="connsiteY1" fmla="*/ 0 h 914400"/>
              <a:gd name="connsiteX2" fmla="*/ 1699260 w 1977390"/>
              <a:gd name="connsiteY2" fmla="*/ 914400 h 914400"/>
              <a:gd name="connsiteX3" fmla="*/ 0 w 1977390"/>
              <a:gd name="connsiteY3" fmla="*/ 914400 h 914400"/>
              <a:gd name="connsiteX0" fmla="*/ 0 w 2122170"/>
              <a:gd name="connsiteY0" fmla="*/ 914400 h 914400"/>
              <a:gd name="connsiteX1" fmla="*/ 2122170 w 2122170"/>
              <a:gd name="connsiteY1" fmla="*/ 0 h 914400"/>
              <a:gd name="connsiteX2" fmla="*/ 1699260 w 2122170"/>
              <a:gd name="connsiteY2" fmla="*/ 914400 h 914400"/>
              <a:gd name="connsiteX3" fmla="*/ 0 w 2122170"/>
              <a:gd name="connsiteY3" fmla="*/ 914400 h 914400"/>
              <a:gd name="connsiteX0" fmla="*/ 0 w 2122170"/>
              <a:gd name="connsiteY0" fmla="*/ 914400 h 922020"/>
              <a:gd name="connsiteX1" fmla="*/ 2122170 w 2122170"/>
              <a:gd name="connsiteY1" fmla="*/ 0 h 922020"/>
              <a:gd name="connsiteX2" fmla="*/ 1790700 w 2122170"/>
              <a:gd name="connsiteY2" fmla="*/ 922020 h 922020"/>
              <a:gd name="connsiteX3" fmla="*/ 0 w 2122170"/>
              <a:gd name="connsiteY3" fmla="*/ 914400 h 922020"/>
              <a:gd name="connsiteX0" fmla="*/ 0 w 2110264"/>
              <a:gd name="connsiteY0" fmla="*/ 914400 h 922020"/>
              <a:gd name="connsiteX1" fmla="*/ 2110264 w 2110264"/>
              <a:gd name="connsiteY1" fmla="*/ 0 h 922020"/>
              <a:gd name="connsiteX2" fmla="*/ 1790700 w 2110264"/>
              <a:gd name="connsiteY2" fmla="*/ 922020 h 922020"/>
              <a:gd name="connsiteX3" fmla="*/ 0 w 2110264"/>
              <a:gd name="connsiteY3" fmla="*/ 914400 h 922020"/>
              <a:gd name="connsiteX0" fmla="*/ 0 w 2110264"/>
              <a:gd name="connsiteY0" fmla="*/ 914400 h 917257"/>
              <a:gd name="connsiteX1" fmla="*/ 2110264 w 2110264"/>
              <a:gd name="connsiteY1" fmla="*/ 0 h 917257"/>
              <a:gd name="connsiteX2" fmla="*/ 1795462 w 2110264"/>
              <a:gd name="connsiteY2" fmla="*/ 917257 h 917257"/>
              <a:gd name="connsiteX3" fmla="*/ 0 w 2110264"/>
              <a:gd name="connsiteY3" fmla="*/ 914400 h 917257"/>
              <a:gd name="connsiteX0" fmla="*/ 0 w 1795462"/>
              <a:gd name="connsiteY0" fmla="*/ 906780 h 909637"/>
              <a:gd name="connsiteX1" fmla="*/ 327184 w 1795462"/>
              <a:gd name="connsiteY1" fmla="*/ 0 h 909637"/>
              <a:gd name="connsiteX2" fmla="*/ 1795462 w 1795462"/>
              <a:gd name="connsiteY2" fmla="*/ 909637 h 909637"/>
              <a:gd name="connsiteX3" fmla="*/ 0 w 1795462"/>
              <a:gd name="connsiteY3" fmla="*/ 906780 h 909637"/>
              <a:gd name="connsiteX0" fmla="*/ 0 w 1795462"/>
              <a:gd name="connsiteY0" fmla="*/ 906780 h 909637"/>
              <a:gd name="connsiteX1" fmla="*/ 317659 w 1795462"/>
              <a:gd name="connsiteY1" fmla="*/ 0 h 909637"/>
              <a:gd name="connsiteX2" fmla="*/ 1795462 w 1795462"/>
              <a:gd name="connsiteY2" fmla="*/ 909637 h 909637"/>
              <a:gd name="connsiteX3" fmla="*/ 0 w 1795462"/>
              <a:gd name="connsiteY3" fmla="*/ 906780 h 909637"/>
              <a:gd name="connsiteX0" fmla="*/ 0 w 1812131"/>
              <a:gd name="connsiteY0" fmla="*/ 906780 h 909637"/>
              <a:gd name="connsiteX1" fmla="*/ 317659 w 1812131"/>
              <a:gd name="connsiteY1" fmla="*/ 0 h 909637"/>
              <a:gd name="connsiteX2" fmla="*/ 1812131 w 1812131"/>
              <a:gd name="connsiteY2" fmla="*/ 909637 h 909637"/>
              <a:gd name="connsiteX3" fmla="*/ 0 w 1812131"/>
              <a:gd name="connsiteY3" fmla="*/ 906780 h 909637"/>
              <a:gd name="connsiteX0" fmla="*/ 0 w 1807368"/>
              <a:gd name="connsiteY0" fmla="*/ 909161 h 909637"/>
              <a:gd name="connsiteX1" fmla="*/ 312896 w 1807368"/>
              <a:gd name="connsiteY1" fmla="*/ 0 h 909637"/>
              <a:gd name="connsiteX2" fmla="*/ 1807368 w 1807368"/>
              <a:gd name="connsiteY2" fmla="*/ 909637 h 909637"/>
              <a:gd name="connsiteX3" fmla="*/ 0 w 1807368"/>
              <a:gd name="connsiteY3" fmla="*/ 909161 h 909637"/>
              <a:gd name="connsiteX0" fmla="*/ 0 w 1812130"/>
              <a:gd name="connsiteY0" fmla="*/ 916304 h 916304"/>
              <a:gd name="connsiteX1" fmla="*/ 317658 w 1812130"/>
              <a:gd name="connsiteY1" fmla="*/ 0 h 916304"/>
              <a:gd name="connsiteX2" fmla="*/ 1812130 w 1812130"/>
              <a:gd name="connsiteY2" fmla="*/ 909637 h 916304"/>
              <a:gd name="connsiteX3" fmla="*/ 0 w 1812130"/>
              <a:gd name="connsiteY3" fmla="*/ 916304 h 916304"/>
              <a:gd name="connsiteX0" fmla="*/ 0 w 1819273"/>
              <a:gd name="connsiteY0" fmla="*/ 916304 h 916304"/>
              <a:gd name="connsiteX1" fmla="*/ 317658 w 1819273"/>
              <a:gd name="connsiteY1" fmla="*/ 0 h 916304"/>
              <a:gd name="connsiteX2" fmla="*/ 1819273 w 1819273"/>
              <a:gd name="connsiteY2" fmla="*/ 904874 h 916304"/>
              <a:gd name="connsiteX3" fmla="*/ 0 w 1819273"/>
              <a:gd name="connsiteY3" fmla="*/ 916304 h 916304"/>
              <a:gd name="connsiteX0" fmla="*/ 0 w 1824035"/>
              <a:gd name="connsiteY0" fmla="*/ 916304 h 916304"/>
              <a:gd name="connsiteX1" fmla="*/ 317658 w 1824035"/>
              <a:gd name="connsiteY1" fmla="*/ 0 h 916304"/>
              <a:gd name="connsiteX2" fmla="*/ 1824035 w 1824035"/>
              <a:gd name="connsiteY2" fmla="*/ 912018 h 916304"/>
              <a:gd name="connsiteX3" fmla="*/ 0 w 1824035"/>
              <a:gd name="connsiteY3" fmla="*/ 916304 h 916304"/>
              <a:gd name="connsiteX0" fmla="*/ 0 w 1824035"/>
              <a:gd name="connsiteY0" fmla="*/ 930592 h 930592"/>
              <a:gd name="connsiteX1" fmla="*/ 308133 w 1824035"/>
              <a:gd name="connsiteY1" fmla="*/ 0 h 930592"/>
              <a:gd name="connsiteX2" fmla="*/ 1824035 w 1824035"/>
              <a:gd name="connsiteY2" fmla="*/ 926306 h 930592"/>
              <a:gd name="connsiteX3" fmla="*/ 0 w 1824035"/>
              <a:gd name="connsiteY3" fmla="*/ 930592 h 930592"/>
              <a:gd name="connsiteX0" fmla="*/ 0 w 1742418"/>
              <a:gd name="connsiteY0" fmla="*/ 930592 h 930592"/>
              <a:gd name="connsiteX1" fmla="*/ 308133 w 1742418"/>
              <a:gd name="connsiteY1" fmla="*/ 0 h 930592"/>
              <a:gd name="connsiteX2" fmla="*/ 1742418 w 1742418"/>
              <a:gd name="connsiteY2" fmla="*/ 515866 h 930592"/>
              <a:gd name="connsiteX3" fmla="*/ 0 w 1742418"/>
              <a:gd name="connsiteY3" fmla="*/ 930592 h 930592"/>
              <a:gd name="connsiteX0" fmla="*/ 0 w 1742418"/>
              <a:gd name="connsiteY0" fmla="*/ 1063657 h 1063657"/>
              <a:gd name="connsiteX1" fmla="*/ 455114 w 1742418"/>
              <a:gd name="connsiteY1" fmla="*/ 0 h 1063657"/>
              <a:gd name="connsiteX2" fmla="*/ 1742418 w 1742418"/>
              <a:gd name="connsiteY2" fmla="*/ 648931 h 1063657"/>
              <a:gd name="connsiteX3" fmla="*/ 0 w 1742418"/>
              <a:gd name="connsiteY3" fmla="*/ 1063657 h 1063657"/>
              <a:gd name="connsiteX0" fmla="*/ 0 w 1740640"/>
              <a:gd name="connsiteY0" fmla="*/ 1063657 h 1063657"/>
              <a:gd name="connsiteX1" fmla="*/ 455114 w 1740640"/>
              <a:gd name="connsiteY1" fmla="*/ 0 h 1063657"/>
              <a:gd name="connsiteX2" fmla="*/ 1740640 w 1740640"/>
              <a:gd name="connsiteY2" fmla="*/ 657330 h 1063657"/>
              <a:gd name="connsiteX3" fmla="*/ 0 w 1740640"/>
              <a:gd name="connsiteY3" fmla="*/ 1063657 h 1063657"/>
              <a:gd name="connsiteX0" fmla="*/ 0 w 1740640"/>
              <a:gd name="connsiteY0" fmla="*/ 1067137 h 1067137"/>
              <a:gd name="connsiteX1" fmla="*/ 445049 w 1740640"/>
              <a:gd name="connsiteY1" fmla="*/ 0 h 1067137"/>
              <a:gd name="connsiteX2" fmla="*/ 1740640 w 1740640"/>
              <a:gd name="connsiteY2" fmla="*/ 660810 h 1067137"/>
              <a:gd name="connsiteX3" fmla="*/ 0 w 1740640"/>
              <a:gd name="connsiteY3" fmla="*/ 1067137 h 1067137"/>
              <a:gd name="connsiteX0" fmla="*/ 0 w 1733830"/>
              <a:gd name="connsiteY0" fmla="*/ 1067137 h 1067137"/>
              <a:gd name="connsiteX1" fmla="*/ 445049 w 1733830"/>
              <a:gd name="connsiteY1" fmla="*/ 0 h 1067137"/>
              <a:gd name="connsiteX2" fmla="*/ 1733830 w 1733830"/>
              <a:gd name="connsiteY2" fmla="*/ 667469 h 1067137"/>
              <a:gd name="connsiteX3" fmla="*/ 0 w 1733830"/>
              <a:gd name="connsiteY3" fmla="*/ 1067137 h 1067137"/>
              <a:gd name="connsiteX0" fmla="*/ 0 w 1735533"/>
              <a:gd name="connsiteY0" fmla="*/ 1067137 h 1067137"/>
              <a:gd name="connsiteX1" fmla="*/ 445049 w 1735533"/>
              <a:gd name="connsiteY1" fmla="*/ 0 h 1067137"/>
              <a:gd name="connsiteX2" fmla="*/ 1735533 w 1735533"/>
              <a:gd name="connsiteY2" fmla="*/ 665804 h 1067137"/>
              <a:gd name="connsiteX3" fmla="*/ 0 w 1735533"/>
              <a:gd name="connsiteY3" fmla="*/ 1067137 h 1067137"/>
              <a:gd name="connsiteX0" fmla="*/ 0 w 1830431"/>
              <a:gd name="connsiteY0" fmla="*/ 1067137 h 1067137"/>
              <a:gd name="connsiteX1" fmla="*/ 445049 w 1830431"/>
              <a:gd name="connsiteY1" fmla="*/ 0 h 1067137"/>
              <a:gd name="connsiteX2" fmla="*/ 1830431 w 1830431"/>
              <a:gd name="connsiteY2" fmla="*/ 693234 h 1067137"/>
              <a:gd name="connsiteX3" fmla="*/ 0 w 1830431"/>
              <a:gd name="connsiteY3" fmla="*/ 1067137 h 1067137"/>
              <a:gd name="connsiteX0" fmla="*/ 0 w 1830431"/>
              <a:gd name="connsiteY0" fmla="*/ 1079920 h 1079920"/>
              <a:gd name="connsiteX1" fmla="*/ 902114 w 1830431"/>
              <a:gd name="connsiteY1" fmla="*/ 0 h 1079920"/>
              <a:gd name="connsiteX2" fmla="*/ 1830431 w 1830431"/>
              <a:gd name="connsiteY2" fmla="*/ 706017 h 1079920"/>
              <a:gd name="connsiteX3" fmla="*/ 0 w 1830431"/>
              <a:gd name="connsiteY3" fmla="*/ 1079920 h 1079920"/>
              <a:gd name="connsiteX0" fmla="*/ 0 w 1886407"/>
              <a:gd name="connsiteY0" fmla="*/ 1031023 h 1031023"/>
              <a:gd name="connsiteX1" fmla="*/ 958090 w 1886407"/>
              <a:gd name="connsiteY1" fmla="*/ 0 h 1031023"/>
              <a:gd name="connsiteX2" fmla="*/ 1886407 w 1886407"/>
              <a:gd name="connsiteY2" fmla="*/ 706017 h 1031023"/>
              <a:gd name="connsiteX3" fmla="*/ 0 w 1886407"/>
              <a:gd name="connsiteY3" fmla="*/ 1031023 h 1031023"/>
              <a:gd name="connsiteX0" fmla="*/ 0 w 1907044"/>
              <a:gd name="connsiteY0" fmla="*/ 1047843 h 1047843"/>
              <a:gd name="connsiteX1" fmla="*/ 978727 w 1907044"/>
              <a:gd name="connsiteY1" fmla="*/ 0 h 1047843"/>
              <a:gd name="connsiteX2" fmla="*/ 1907044 w 1907044"/>
              <a:gd name="connsiteY2" fmla="*/ 706017 h 1047843"/>
              <a:gd name="connsiteX3" fmla="*/ 0 w 1907044"/>
              <a:gd name="connsiteY3" fmla="*/ 1047843 h 1047843"/>
              <a:gd name="connsiteX0" fmla="*/ 0 w 1907044"/>
              <a:gd name="connsiteY0" fmla="*/ 1050358 h 1050358"/>
              <a:gd name="connsiteX1" fmla="*/ 988218 w 1907044"/>
              <a:gd name="connsiteY1" fmla="*/ 0 h 1050358"/>
              <a:gd name="connsiteX2" fmla="*/ 1907044 w 1907044"/>
              <a:gd name="connsiteY2" fmla="*/ 708532 h 1050358"/>
              <a:gd name="connsiteX3" fmla="*/ 0 w 1907044"/>
              <a:gd name="connsiteY3" fmla="*/ 1050358 h 1050358"/>
              <a:gd name="connsiteX0" fmla="*/ 0 w 1899423"/>
              <a:gd name="connsiteY0" fmla="*/ 1050358 h 1050358"/>
              <a:gd name="connsiteX1" fmla="*/ 988218 w 1899423"/>
              <a:gd name="connsiteY1" fmla="*/ 0 h 1050358"/>
              <a:gd name="connsiteX2" fmla="*/ 1899423 w 1899423"/>
              <a:gd name="connsiteY2" fmla="*/ 704576 h 1050358"/>
              <a:gd name="connsiteX3" fmla="*/ 0 w 1899423"/>
              <a:gd name="connsiteY3" fmla="*/ 1050358 h 1050358"/>
              <a:gd name="connsiteX0" fmla="*/ 0 w 1892016"/>
              <a:gd name="connsiteY0" fmla="*/ 1050358 h 1050358"/>
              <a:gd name="connsiteX1" fmla="*/ 988218 w 1892016"/>
              <a:gd name="connsiteY1" fmla="*/ 0 h 1050358"/>
              <a:gd name="connsiteX2" fmla="*/ 1892016 w 1892016"/>
              <a:gd name="connsiteY2" fmla="*/ 705941 h 1050358"/>
              <a:gd name="connsiteX3" fmla="*/ 0 w 1892016"/>
              <a:gd name="connsiteY3" fmla="*/ 1050358 h 1050358"/>
              <a:gd name="connsiteX0" fmla="*/ 0 w 1900571"/>
              <a:gd name="connsiteY0" fmla="*/ 1050358 h 1050358"/>
              <a:gd name="connsiteX1" fmla="*/ 988218 w 1900571"/>
              <a:gd name="connsiteY1" fmla="*/ 0 h 1050358"/>
              <a:gd name="connsiteX2" fmla="*/ 1900571 w 1900571"/>
              <a:gd name="connsiteY2" fmla="*/ 706660 h 1050358"/>
              <a:gd name="connsiteX3" fmla="*/ 0 w 1900571"/>
              <a:gd name="connsiteY3" fmla="*/ 1050358 h 105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0571" h="1050358">
                <a:moveTo>
                  <a:pt x="0" y="1050358"/>
                </a:moveTo>
                <a:lnTo>
                  <a:pt x="988218" y="0"/>
                </a:lnTo>
                <a:lnTo>
                  <a:pt x="1900571" y="706660"/>
                </a:lnTo>
                <a:lnTo>
                  <a:pt x="0" y="1050358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30" name="Isosceles Triangle 25"/>
          <p:cNvSpPr/>
          <p:nvPr/>
        </p:nvSpPr>
        <p:spPr>
          <a:xfrm rot="7132725">
            <a:off x="1725453" y="1815848"/>
            <a:ext cx="2009663" cy="916806"/>
          </a:xfrm>
          <a:custGeom>
            <a:avLst/>
            <a:gdLst>
              <a:gd name="connsiteX0" fmla="*/ 0 w 1699260"/>
              <a:gd name="connsiteY0" fmla="*/ 1242060 h 1242060"/>
              <a:gd name="connsiteX1" fmla="*/ 849630 w 1699260"/>
              <a:gd name="connsiteY1" fmla="*/ 0 h 1242060"/>
              <a:gd name="connsiteX2" fmla="*/ 1699260 w 1699260"/>
              <a:gd name="connsiteY2" fmla="*/ 1242060 h 1242060"/>
              <a:gd name="connsiteX3" fmla="*/ 0 w 1699260"/>
              <a:gd name="connsiteY3" fmla="*/ 1242060 h 1242060"/>
              <a:gd name="connsiteX0" fmla="*/ 0 w 1977390"/>
              <a:gd name="connsiteY0" fmla="*/ 914400 h 914400"/>
              <a:gd name="connsiteX1" fmla="*/ 1977390 w 1977390"/>
              <a:gd name="connsiteY1" fmla="*/ 0 h 914400"/>
              <a:gd name="connsiteX2" fmla="*/ 1699260 w 1977390"/>
              <a:gd name="connsiteY2" fmla="*/ 914400 h 914400"/>
              <a:gd name="connsiteX3" fmla="*/ 0 w 1977390"/>
              <a:gd name="connsiteY3" fmla="*/ 914400 h 914400"/>
              <a:gd name="connsiteX0" fmla="*/ 0 w 2122170"/>
              <a:gd name="connsiteY0" fmla="*/ 914400 h 914400"/>
              <a:gd name="connsiteX1" fmla="*/ 2122170 w 2122170"/>
              <a:gd name="connsiteY1" fmla="*/ 0 h 914400"/>
              <a:gd name="connsiteX2" fmla="*/ 1699260 w 2122170"/>
              <a:gd name="connsiteY2" fmla="*/ 914400 h 914400"/>
              <a:gd name="connsiteX3" fmla="*/ 0 w 2122170"/>
              <a:gd name="connsiteY3" fmla="*/ 914400 h 914400"/>
              <a:gd name="connsiteX0" fmla="*/ 0 w 2122170"/>
              <a:gd name="connsiteY0" fmla="*/ 914400 h 922020"/>
              <a:gd name="connsiteX1" fmla="*/ 2122170 w 2122170"/>
              <a:gd name="connsiteY1" fmla="*/ 0 h 922020"/>
              <a:gd name="connsiteX2" fmla="*/ 1790700 w 2122170"/>
              <a:gd name="connsiteY2" fmla="*/ 922020 h 922020"/>
              <a:gd name="connsiteX3" fmla="*/ 0 w 2122170"/>
              <a:gd name="connsiteY3" fmla="*/ 914400 h 922020"/>
              <a:gd name="connsiteX0" fmla="*/ 0 w 2110264"/>
              <a:gd name="connsiteY0" fmla="*/ 914400 h 922020"/>
              <a:gd name="connsiteX1" fmla="*/ 2110264 w 2110264"/>
              <a:gd name="connsiteY1" fmla="*/ 0 h 922020"/>
              <a:gd name="connsiteX2" fmla="*/ 1790700 w 2110264"/>
              <a:gd name="connsiteY2" fmla="*/ 922020 h 922020"/>
              <a:gd name="connsiteX3" fmla="*/ 0 w 2110264"/>
              <a:gd name="connsiteY3" fmla="*/ 914400 h 922020"/>
              <a:gd name="connsiteX0" fmla="*/ 0 w 2110264"/>
              <a:gd name="connsiteY0" fmla="*/ 914400 h 917257"/>
              <a:gd name="connsiteX1" fmla="*/ 2110264 w 2110264"/>
              <a:gd name="connsiteY1" fmla="*/ 0 h 917257"/>
              <a:gd name="connsiteX2" fmla="*/ 1795462 w 2110264"/>
              <a:gd name="connsiteY2" fmla="*/ 917257 h 917257"/>
              <a:gd name="connsiteX3" fmla="*/ 0 w 2110264"/>
              <a:gd name="connsiteY3" fmla="*/ 914400 h 917257"/>
              <a:gd name="connsiteX0" fmla="*/ 0 w 1795462"/>
              <a:gd name="connsiteY0" fmla="*/ 906780 h 909637"/>
              <a:gd name="connsiteX1" fmla="*/ 327184 w 1795462"/>
              <a:gd name="connsiteY1" fmla="*/ 0 h 909637"/>
              <a:gd name="connsiteX2" fmla="*/ 1795462 w 1795462"/>
              <a:gd name="connsiteY2" fmla="*/ 909637 h 909637"/>
              <a:gd name="connsiteX3" fmla="*/ 0 w 1795462"/>
              <a:gd name="connsiteY3" fmla="*/ 906780 h 909637"/>
              <a:gd name="connsiteX0" fmla="*/ 0 w 1795462"/>
              <a:gd name="connsiteY0" fmla="*/ 906780 h 909637"/>
              <a:gd name="connsiteX1" fmla="*/ 317659 w 1795462"/>
              <a:gd name="connsiteY1" fmla="*/ 0 h 909637"/>
              <a:gd name="connsiteX2" fmla="*/ 1795462 w 1795462"/>
              <a:gd name="connsiteY2" fmla="*/ 909637 h 909637"/>
              <a:gd name="connsiteX3" fmla="*/ 0 w 1795462"/>
              <a:gd name="connsiteY3" fmla="*/ 906780 h 909637"/>
              <a:gd name="connsiteX0" fmla="*/ 0 w 1812131"/>
              <a:gd name="connsiteY0" fmla="*/ 906780 h 909637"/>
              <a:gd name="connsiteX1" fmla="*/ 317659 w 1812131"/>
              <a:gd name="connsiteY1" fmla="*/ 0 h 909637"/>
              <a:gd name="connsiteX2" fmla="*/ 1812131 w 1812131"/>
              <a:gd name="connsiteY2" fmla="*/ 909637 h 909637"/>
              <a:gd name="connsiteX3" fmla="*/ 0 w 1812131"/>
              <a:gd name="connsiteY3" fmla="*/ 906780 h 909637"/>
              <a:gd name="connsiteX0" fmla="*/ 0 w 1807368"/>
              <a:gd name="connsiteY0" fmla="*/ 909161 h 909637"/>
              <a:gd name="connsiteX1" fmla="*/ 312896 w 1807368"/>
              <a:gd name="connsiteY1" fmla="*/ 0 h 909637"/>
              <a:gd name="connsiteX2" fmla="*/ 1807368 w 1807368"/>
              <a:gd name="connsiteY2" fmla="*/ 909637 h 909637"/>
              <a:gd name="connsiteX3" fmla="*/ 0 w 1807368"/>
              <a:gd name="connsiteY3" fmla="*/ 909161 h 909637"/>
              <a:gd name="connsiteX0" fmla="*/ 0 w 1812130"/>
              <a:gd name="connsiteY0" fmla="*/ 916304 h 916304"/>
              <a:gd name="connsiteX1" fmla="*/ 317658 w 1812130"/>
              <a:gd name="connsiteY1" fmla="*/ 0 h 916304"/>
              <a:gd name="connsiteX2" fmla="*/ 1812130 w 1812130"/>
              <a:gd name="connsiteY2" fmla="*/ 909637 h 916304"/>
              <a:gd name="connsiteX3" fmla="*/ 0 w 1812130"/>
              <a:gd name="connsiteY3" fmla="*/ 916304 h 916304"/>
              <a:gd name="connsiteX0" fmla="*/ 0 w 1819273"/>
              <a:gd name="connsiteY0" fmla="*/ 916304 h 916304"/>
              <a:gd name="connsiteX1" fmla="*/ 317658 w 1819273"/>
              <a:gd name="connsiteY1" fmla="*/ 0 h 916304"/>
              <a:gd name="connsiteX2" fmla="*/ 1819273 w 1819273"/>
              <a:gd name="connsiteY2" fmla="*/ 904874 h 916304"/>
              <a:gd name="connsiteX3" fmla="*/ 0 w 1819273"/>
              <a:gd name="connsiteY3" fmla="*/ 916304 h 916304"/>
              <a:gd name="connsiteX0" fmla="*/ 0 w 1824035"/>
              <a:gd name="connsiteY0" fmla="*/ 916304 h 916304"/>
              <a:gd name="connsiteX1" fmla="*/ 317658 w 1824035"/>
              <a:gd name="connsiteY1" fmla="*/ 0 h 916304"/>
              <a:gd name="connsiteX2" fmla="*/ 1824035 w 1824035"/>
              <a:gd name="connsiteY2" fmla="*/ 912018 h 916304"/>
              <a:gd name="connsiteX3" fmla="*/ 0 w 1824035"/>
              <a:gd name="connsiteY3" fmla="*/ 916304 h 916304"/>
              <a:gd name="connsiteX0" fmla="*/ 0 w 1824035"/>
              <a:gd name="connsiteY0" fmla="*/ 930592 h 930592"/>
              <a:gd name="connsiteX1" fmla="*/ 308133 w 1824035"/>
              <a:gd name="connsiteY1" fmla="*/ 0 h 930592"/>
              <a:gd name="connsiteX2" fmla="*/ 1824035 w 1824035"/>
              <a:gd name="connsiteY2" fmla="*/ 926306 h 930592"/>
              <a:gd name="connsiteX3" fmla="*/ 0 w 1824035"/>
              <a:gd name="connsiteY3" fmla="*/ 930592 h 930592"/>
              <a:gd name="connsiteX0" fmla="*/ 0 w 1742418"/>
              <a:gd name="connsiteY0" fmla="*/ 930592 h 930592"/>
              <a:gd name="connsiteX1" fmla="*/ 308133 w 1742418"/>
              <a:gd name="connsiteY1" fmla="*/ 0 h 930592"/>
              <a:gd name="connsiteX2" fmla="*/ 1742418 w 1742418"/>
              <a:gd name="connsiteY2" fmla="*/ 515866 h 930592"/>
              <a:gd name="connsiteX3" fmla="*/ 0 w 1742418"/>
              <a:gd name="connsiteY3" fmla="*/ 930592 h 930592"/>
              <a:gd name="connsiteX0" fmla="*/ 0 w 1742418"/>
              <a:gd name="connsiteY0" fmla="*/ 1063657 h 1063657"/>
              <a:gd name="connsiteX1" fmla="*/ 455114 w 1742418"/>
              <a:gd name="connsiteY1" fmla="*/ 0 h 1063657"/>
              <a:gd name="connsiteX2" fmla="*/ 1742418 w 1742418"/>
              <a:gd name="connsiteY2" fmla="*/ 648931 h 1063657"/>
              <a:gd name="connsiteX3" fmla="*/ 0 w 1742418"/>
              <a:gd name="connsiteY3" fmla="*/ 1063657 h 1063657"/>
              <a:gd name="connsiteX0" fmla="*/ 0 w 1740640"/>
              <a:gd name="connsiteY0" fmla="*/ 1063657 h 1063657"/>
              <a:gd name="connsiteX1" fmla="*/ 455114 w 1740640"/>
              <a:gd name="connsiteY1" fmla="*/ 0 h 1063657"/>
              <a:gd name="connsiteX2" fmla="*/ 1740640 w 1740640"/>
              <a:gd name="connsiteY2" fmla="*/ 657330 h 1063657"/>
              <a:gd name="connsiteX3" fmla="*/ 0 w 1740640"/>
              <a:gd name="connsiteY3" fmla="*/ 1063657 h 1063657"/>
              <a:gd name="connsiteX0" fmla="*/ 0 w 1740640"/>
              <a:gd name="connsiteY0" fmla="*/ 1067137 h 1067137"/>
              <a:gd name="connsiteX1" fmla="*/ 445049 w 1740640"/>
              <a:gd name="connsiteY1" fmla="*/ 0 h 1067137"/>
              <a:gd name="connsiteX2" fmla="*/ 1740640 w 1740640"/>
              <a:gd name="connsiteY2" fmla="*/ 660810 h 1067137"/>
              <a:gd name="connsiteX3" fmla="*/ 0 w 1740640"/>
              <a:gd name="connsiteY3" fmla="*/ 1067137 h 1067137"/>
              <a:gd name="connsiteX0" fmla="*/ 0 w 1733830"/>
              <a:gd name="connsiteY0" fmla="*/ 1067137 h 1067137"/>
              <a:gd name="connsiteX1" fmla="*/ 445049 w 1733830"/>
              <a:gd name="connsiteY1" fmla="*/ 0 h 1067137"/>
              <a:gd name="connsiteX2" fmla="*/ 1733830 w 1733830"/>
              <a:gd name="connsiteY2" fmla="*/ 667469 h 1067137"/>
              <a:gd name="connsiteX3" fmla="*/ 0 w 1733830"/>
              <a:gd name="connsiteY3" fmla="*/ 1067137 h 1067137"/>
              <a:gd name="connsiteX0" fmla="*/ 0 w 1735533"/>
              <a:gd name="connsiteY0" fmla="*/ 1067137 h 1067137"/>
              <a:gd name="connsiteX1" fmla="*/ 445049 w 1735533"/>
              <a:gd name="connsiteY1" fmla="*/ 0 h 1067137"/>
              <a:gd name="connsiteX2" fmla="*/ 1735533 w 1735533"/>
              <a:gd name="connsiteY2" fmla="*/ 665804 h 1067137"/>
              <a:gd name="connsiteX3" fmla="*/ 0 w 1735533"/>
              <a:gd name="connsiteY3" fmla="*/ 1067137 h 1067137"/>
              <a:gd name="connsiteX0" fmla="*/ 0 w 1830431"/>
              <a:gd name="connsiteY0" fmla="*/ 1067137 h 1067137"/>
              <a:gd name="connsiteX1" fmla="*/ 445049 w 1830431"/>
              <a:gd name="connsiteY1" fmla="*/ 0 h 1067137"/>
              <a:gd name="connsiteX2" fmla="*/ 1830431 w 1830431"/>
              <a:gd name="connsiteY2" fmla="*/ 693234 h 1067137"/>
              <a:gd name="connsiteX3" fmla="*/ 0 w 1830431"/>
              <a:gd name="connsiteY3" fmla="*/ 1067137 h 1067137"/>
              <a:gd name="connsiteX0" fmla="*/ 0 w 1830431"/>
              <a:gd name="connsiteY0" fmla="*/ 1079920 h 1079920"/>
              <a:gd name="connsiteX1" fmla="*/ 902114 w 1830431"/>
              <a:gd name="connsiteY1" fmla="*/ 0 h 1079920"/>
              <a:gd name="connsiteX2" fmla="*/ 1830431 w 1830431"/>
              <a:gd name="connsiteY2" fmla="*/ 706017 h 1079920"/>
              <a:gd name="connsiteX3" fmla="*/ 0 w 1830431"/>
              <a:gd name="connsiteY3" fmla="*/ 1079920 h 1079920"/>
              <a:gd name="connsiteX0" fmla="*/ 0 w 1886407"/>
              <a:gd name="connsiteY0" fmla="*/ 1031023 h 1031023"/>
              <a:gd name="connsiteX1" fmla="*/ 958090 w 1886407"/>
              <a:gd name="connsiteY1" fmla="*/ 0 h 1031023"/>
              <a:gd name="connsiteX2" fmla="*/ 1886407 w 1886407"/>
              <a:gd name="connsiteY2" fmla="*/ 706017 h 1031023"/>
              <a:gd name="connsiteX3" fmla="*/ 0 w 1886407"/>
              <a:gd name="connsiteY3" fmla="*/ 1031023 h 1031023"/>
              <a:gd name="connsiteX0" fmla="*/ 0 w 1907044"/>
              <a:gd name="connsiteY0" fmla="*/ 1047843 h 1047843"/>
              <a:gd name="connsiteX1" fmla="*/ 978727 w 1907044"/>
              <a:gd name="connsiteY1" fmla="*/ 0 h 1047843"/>
              <a:gd name="connsiteX2" fmla="*/ 1907044 w 1907044"/>
              <a:gd name="connsiteY2" fmla="*/ 706017 h 1047843"/>
              <a:gd name="connsiteX3" fmla="*/ 0 w 1907044"/>
              <a:gd name="connsiteY3" fmla="*/ 1047843 h 1047843"/>
              <a:gd name="connsiteX0" fmla="*/ 0 w 1907044"/>
              <a:gd name="connsiteY0" fmla="*/ 1050358 h 1050358"/>
              <a:gd name="connsiteX1" fmla="*/ 988218 w 1907044"/>
              <a:gd name="connsiteY1" fmla="*/ 0 h 1050358"/>
              <a:gd name="connsiteX2" fmla="*/ 1907044 w 1907044"/>
              <a:gd name="connsiteY2" fmla="*/ 708532 h 1050358"/>
              <a:gd name="connsiteX3" fmla="*/ 0 w 1907044"/>
              <a:gd name="connsiteY3" fmla="*/ 1050358 h 1050358"/>
              <a:gd name="connsiteX0" fmla="*/ 0 w 1899423"/>
              <a:gd name="connsiteY0" fmla="*/ 1050358 h 1050358"/>
              <a:gd name="connsiteX1" fmla="*/ 988218 w 1899423"/>
              <a:gd name="connsiteY1" fmla="*/ 0 h 1050358"/>
              <a:gd name="connsiteX2" fmla="*/ 1899423 w 1899423"/>
              <a:gd name="connsiteY2" fmla="*/ 704576 h 1050358"/>
              <a:gd name="connsiteX3" fmla="*/ 0 w 1899423"/>
              <a:gd name="connsiteY3" fmla="*/ 1050358 h 1050358"/>
              <a:gd name="connsiteX0" fmla="*/ 0 w 1892016"/>
              <a:gd name="connsiteY0" fmla="*/ 1050358 h 1050358"/>
              <a:gd name="connsiteX1" fmla="*/ 988218 w 1892016"/>
              <a:gd name="connsiteY1" fmla="*/ 0 h 1050358"/>
              <a:gd name="connsiteX2" fmla="*/ 1892016 w 1892016"/>
              <a:gd name="connsiteY2" fmla="*/ 705941 h 1050358"/>
              <a:gd name="connsiteX3" fmla="*/ 0 w 1892016"/>
              <a:gd name="connsiteY3" fmla="*/ 1050358 h 1050358"/>
              <a:gd name="connsiteX0" fmla="*/ 0 w 1900571"/>
              <a:gd name="connsiteY0" fmla="*/ 1050358 h 1050358"/>
              <a:gd name="connsiteX1" fmla="*/ 988218 w 1900571"/>
              <a:gd name="connsiteY1" fmla="*/ 0 h 1050358"/>
              <a:gd name="connsiteX2" fmla="*/ 1900571 w 1900571"/>
              <a:gd name="connsiteY2" fmla="*/ 706660 h 1050358"/>
              <a:gd name="connsiteX3" fmla="*/ 0 w 1900571"/>
              <a:gd name="connsiteY3" fmla="*/ 1050358 h 1050358"/>
              <a:gd name="connsiteX0" fmla="*/ 0 w 1606720"/>
              <a:gd name="connsiteY0" fmla="*/ 1050358 h 1347353"/>
              <a:gd name="connsiteX1" fmla="*/ 988218 w 1606720"/>
              <a:gd name="connsiteY1" fmla="*/ 0 h 1347353"/>
              <a:gd name="connsiteX2" fmla="*/ 1606720 w 1606720"/>
              <a:gd name="connsiteY2" fmla="*/ 1347353 h 1347353"/>
              <a:gd name="connsiteX3" fmla="*/ 0 w 1606720"/>
              <a:gd name="connsiteY3" fmla="*/ 1050358 h 1347353"/>
              <a:gd name="connsiteX0" fmla="*/ 0 w 1863212"/>
              <a:gd name="connsiteY0" fmla="*/ 821983 h 1347353"/>
              <a:gd name="connsiteX1" fmla="*/ 1244710 w 1863212"/>
              <a:gd name="connsiteY1" fmla="*/ 0 h 1347353"/>
              <a:gd name="connsiteX2" fmla="*/ 1863212 w 1863212"/>
              <a:gd name="connsiteY2" fmla="*/ 1347353 h 1347353"/>
              <a:gd name="connsiteX3" fmla="*/ 0 w 1863212"/>
              <a:gd name="connsiteY3" fmla="*/ 821983 h 1347353"/>
              <a:gd name="connsiteX0" fmla="*/ 0 w 1893141"/>
              <a:gd name="connsiteY0" fmla="*/ 336600 h 861970"/>
              <a:gd name="connsiteX1" fmla="*/ 1893141 w 1893141"/>
              <a:gd name="connsiteY1" fmla="*/ 0 h 861970"/>
              <a:gd name="connsiteX2" fmla="*/ 1863212 w 1893141"/>
              <a:gd name="connsiteY2" fmla="*/ 861970 h 861970"/>
              <a:gd name="connsiteX3" fmla="*/ 0 w 1893141"/>
              <a:gd name="connsiteY3" fmla="*/ 336600 h 861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93141" h="861970">
                <a:moveTo>
                  <a:pt x="0" y="336600"/>
                </a:moveTo>
                <a:lnTo>
                  <a:pt x="1893141" y="0"/>
                </a:lnTo>
                <a:lnTo>
                  <a:pt x="1863212" y="861970"/>
                </a:lnTo>
                <a:lnTo>
                  <a:pt x="0" y="336600"/>
                </a:lnTo>
                <a:close/>
              </a:path>
            </a:pathLst>
          </a:custGeom>
          <a:blipFill>
            <a:blip r:embed="rId3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31" name="Isosceles Triangle 25"/>
          <p:cNvSpPr/>
          <p:nvPr/>
        </p:nvSpPr>
        <p:spPr>
          <a:xfrm rot="7132725">
            <a:off x="537140" y="3105675"/>
            <a:ext cx="1989645" cy="1476773"/>
          </a:xfrm>
          <a:custGeom>
            <a:avLst/>
            <a:gdLst>
              <a:gd name="connsiteX0" fmla="*/ 0 w 1699260"/>
              <a:gd name="connsiteY0" fmla="*/ 1242060 h 1242060"/>
              <a:gd name="connsiteX1" fmla="*/ 849630 w 1699260"/>
              <a:gd name="connsiteY1" fmla="*/ 0 h 1242060"/>
              <a:gd name="connsiteX2" fmla="*/ 1699260 w 1699260"/>
              <a:gd name="connsiteY2" fmla="*/ 1242060 h 1242060"/>
              <a:gd name="connsiteX3" fmla="*/ 0 w 1699260"/>
              <a:gd name="connsiteY3" fmla="*/ 1242060 h 1242060"/>
              <a:gd name="connsiteX0" fmla="*/ 0 w 1977390"/>
              <a:gd name="connsiteY0" fmla="*/ 914400 h 914400"/>
              <a:gd name="connsiteX1" fmla="*/ 1977390 w 1977390"/>
              <a:gd name="connsiteY1" fmla="*/ 0 h 914400"/>
              <a:gd name="connsiteX2" fmla="*/ 1699260 w 1977390"/>
              <a:gd name="connsiteY2" fmla="*/ 914400 h 914400"/>
              <a:gd name="connsiteX3" fmla="*/ 0 w 1977390"/>
              <a:gd name="connsiteY3" fmla="*/ 914400 h 914400"/>
              <a:gd name="connsiteX0" fmla="*/ 0 w 2122170"/>
              <a:gd name="connsiteY0" fmla="*/ 914400 h 914400"/>
              <a:gd name="connsiteX1" fmla="*/ 2122170 w 2122170"/>
              <a:gd name="connsiteY1" fmla="*/ 0 h 914400"/>
              <a:gd name="connsiteX2" fmla="*/ 1699260 w 2122170"/>
              <a:gd name="connsiteY2" fmla="*/ 914400 h 914400"/>
              <a:gd name="connsiteX3" fmla="*/ 0 w 2122170"/>
              <a:gd name="connsiteY3" fmla="*/ 914400 h 914400"/>
              <a:gd name="connsiteX0" fmla="*/ 0 w 2122170"/>
              <a:gd name="connsiteY0" fmla="*/ 914400 h 922020"/>
              <a:gd name="connsiteX1" fmla="*/ 2122170 w 2122170"/>
              <a:gd name="connsiteY1" fmla="*/ 0 h 922020"/>
              <a:gd name="connsiteX2" fmla="*/ 1790700 w 2122170"/>
              <a:gd name="connsiteY2" fmla="*/ 922020 h 922020"/>
              <a:gd name="connsiteX3" fmla="*/ 0 w 2122170"/>
              <a:gd name="connsiteY3" fmla="*/ 914400 h 922020"/>
              <a:gd name="connsiteX0" fmla="*/ 0 w 2110264"/>
              <a:gd name="connsiteY0" fmla="*/ 914400 h 922020"/>
              <a:gd name="connsiteX1" fmla="*/ 2110264 w 2110264"/>
              <a:gd name="connsiteY1" fmla="*/ 0 h 922020"/>
              <a:gd name="connsiteX2" fmla="*/ 1790700 w 2110264"/>
              <a:gd name="connsiteY2" fmla="*/ 922020 h 922020"/>
              <a:gd name="connsiteX3" fmla="*/ 0 w 2110264"/>
              <a:gd name="connsiteY3" fmla="*/ 914400 h 922020"/>
              <a:gd name="connsiteX0" fmla="*/ 0 w 2110264"/>
              <a:gd name="connsiteY0" fmla="*/ 914400 h 917257"/>
              <a:gd name="connsiteX1" fmla="*/ 2110264 w 2110264"/>
              <a:gd name="connsiteY1" fmla="*/ 0 h 917257"/>
              <a:gd name="connsiteX2" fmla="*/ 1795462 w 2110264"/>
              <a:gd name="connsiteY2" fmla="*/ 917257 h 917257"/>
              <a:gd name="connsiteX3" fmla="*/ 0 w 2110264"/>
              <a:gd name="connsiteY3" fmla="*/ 914400 h 917257"/>
              <a:gd name="connsiteX0" fmla="*/ 0 w 1795462"/>
              <a:gd name="connsiteY0" fmla="*/ 906780 h 909637"/>
              <a:gd name="connsiteX1" fmla="*/ 327184 w 1795462"/>
              <a:gd name="connsiteY1" fmla="*/ 0 h 909637"/>
              <a:gd name="connsiteX2" fmla="*/ 1795462 w 1795462"/>
              <a:gd name="connsiteY2" fmla="*/ 909637 h 909637"/>
              <a:gd name="connsiteX3" fmla="*/ 0 w 1795462"/>
              <a:gd name="connsiteY3" fmla="*/ 906780 h 909637"/>
              <a:gd name="connsiteX0" fmla="*/ 0 w 1795462"/>
              <a:gd name="connsiteY0" fmla="*/ 906780 h 909637"/>
              <a:gd name="connsiteX1" fmla="*/ 317659 w 1795462"/>
              <a:gd name="connsiteY1" fmla="*/ 0 h 909637"/>
              <a:gd name="connsiteX2" fmla="*/ 1795462 w 1795462"/>
              <a:gd name="connsiteY2" fmla="*/ 909637 h 909637"/>
              <a:gd name="connsiteX3" fmla="*/ 0 w 1795462"/>
              <a:gd name="connsiteY3" fmla="*/ 906780 h 909637"/>
              <a:gd name="connsiteX0" fmla="*/ 0 w 1812131"/>
              <a:gd name="connsiteY0" fmla="*/ 906780 h 909637"/>
              <a:gd name="connsiteX1" fmla="*/ 317659 w 1812131"/>
              <a:gd name="connsiteY1" fmla="*/ 0 h 909637"/>
              <a:gd name="connsiteX2" fmla="*/ 1812131 w 1812131"/>
              <a:gd name="connsiteY2" fmla="*/ 909637 h 909637"/>
              <a:gd name="connsiteX3" fmla="*/ 0 w 1812131"/>
              <a:gd name="connsiteY3" fmla="*/ 906780 h 909637"/>
              <a:gd name="connsiteX0" fmla="*/ 0 w 1807368"/>
              <a:gd name="connsiteY0" fmla="*/ 909161 h 909637"/>
              <a:gd name="connsiteX1" fmla="*/ 312896 w 1807368"/>
              <a:gd name="connsiteY1" fmla="*/ 0 h 909637"/>
              <a:gd name="connsiteX2" fmla="*/ 1807368 w 1807368"/>
              <a:gd name="connsiteY2" fmla="*/ 909637 h 909637"/>
              <a:gd name="connsiteX3" fmla="*/ 0 w 1807368"/>
              <a:gd name="connsiteY3" fmla="*/ 909161 h 909637"/>
              <a:gd name="connsiteX0" fmla="*/ 0 w 1812130"/>
              <a:gd name="connsiteY0" fmla="*/ 916304 h 916304"/>
              <a:gd name="connsiteX1" fmla="*/ 317658 w 1812130"/>
              <a:gd name="connsiteY1" fmla="*/ 0 h 916304"/>
              <a:gd name="connsiteX2" fmla="*/ 1812130 w 1812130"/>
              <a:gd name="connsiteY2" fmla="*/ 909637 h 916304"/>
              <a:gd name="connsiteX3" fmla="*/ 0 w 1812130"/>
              <a:gd name="connsiteY3" fmla="*/ 916304 h 916304"/>
              <a:gd name="connsiteX0" fmla="*/ 0 w 1819273"/>
              <a:gd name="connsiteY0" fmla="*/ 916304 h 916304"/>
              <a:gd name="connsiteX1" fmla="*/ 317658 w 1819273"/>
              <a:gd name="connsiteY1" fmla="*/ 0 h 916304"/>
              <a:gd name="connsiteX2" fmla="*/ 1819273 w 1819273"/>
              <a:gd name="connsiteY2" fmla="*/ 904874 h 916304"/>
              <a:gd name="connsiteX3" fmla="*/ 0 w 1819273"/>
              <a:gd name="connsiteY3" fmla="*/ 916304 h 916304"/>
              <a:gd name="connsiteX0" fmla="*/ 0 w 1824035"/>
              <a:gd name="connsiteY0" fmla="*/ 916304 h 916304"/>
              <a:gd name="connsiteX1" fmla="*/ 317658 w 1824035"/>
              <a:gd name="connsiteY1" fmla="*/ 0 h 916304"/>
              <a:gd name="connsiteX2" fmla="*/ 1824035 w 1824035"/>
              <a:gd name="connsiteY2" fmla="*/ 912018 h 916304"/>
              <a:gd name="connsiteX3" fmla="*/ 0 w 1824035"/>
              <a:gd name="connsiteY3" fmla="*/ 916304 h 916304"/>
              <a:gd name="connsiteX0" fmla="*/ 0 w 1824035"/>
              <a:gd name="connsiteY0" fmla="*/ 930592 h 930592"/>
              <a:gd name="connsiteX1" fmla="*/ 308133 w 1824035"/>
              <a:gd name="connsiteY1" fmla="*/ 0 h 930592"/>
              <a:gd name="connsiteX2" fmla="*/ 1824035 w 1824035"/>
              <a:gd name="connsiteY2" fmla="*/ 926306 h 930592"/>
              <a:gd name="connsiteX3" fmla="*/ 0 w 1824035"/>
              <a:gd name="connsiteY3" fmla="*/ 930592 h 930592"/>
              <a:gd name="connsiteX0" fmla="*/ 0 w 1742418"/>
              <a:gd name="connsiteY0" fmla="*/ 930592 h 930592"/>
              <a:gd name="connsiteX1" fmla="*/ 308133 w 1742418"/>
              <a:gd name="connsiteY1" fmla="*/ 0 h 930592"/>
              <a:gd name="connsiteX2" fmla="*/ 1742418 w 1742418"/>
              <a:gd name="connsiteY2" fmla="*/ 515866 h 930592"/>
              <a:gd name="connsiteX3" fmla="*/ 0 w 1742418"/>
              <a:gd name="connsiteY3" fmla="*/ 930592 h 930592"/>
              <a:gd name="connsiteX0" fmla="*/ 0 w 1742418"/>
              <a:gd name="connsiteY0" fmla="*/ 1063657 h 1063657"/>
              <a:gd name="connsiteX1" fmla="*/ 455114 w 1742418"/>
              <a:gd name="connsiteY1" fmla="*/ 0 h 1063657"/>
              <a:gd name="connsiteX2" fmla="*/ 1742418 w 1742418"/>
              <a:gd name="connsiteY2" fmla="*/ 648931 h 1063657"/>
              <a:gd name="connsiteX3" fmla="*/ 0 w 1742418"/>
              <a:gd name="connsiteY3" fmla="*/ 1063657 h 1063657"/>
              <a:gd name="connsiteX0" fmla="*/ 0 w 1740640"/>
              <a:gd name="connsiteY0" fmla="*/ 1063657 h 1063657"/>
              <a:gd name="connsiteX1" fmla="*/ 455114 w 1740640"/>
              <a:gd name="connsiteY1" fmla="*/ 0 h 1063657"/>
              <a:gd name="connsiteX2" fmla="*/ 1740640 w 1740640"/>
              <a:gd name="connsiteY2" fmla="*/ 657330 h 1063657"/>
              <a:gd name="connsiteX3" fmla="*/ 0 w 1740640"/>
              <a:gd name="connsiteY3" fmla="*/ 1063657 h 1063657"/>
              <a:gd name="connsiteX0" fmla="*/ 0 w 1740640"/>
              <a:gd name="connsiteY0" fmla="*/ 1067137 h 1067137"/>
              <a:gd name="connsiteX1" fmla="*/ 445049 w 1740640"/>
              <a:gd name="connsiteY1" fmla="*/ 0 h 1067137"/>
              <a:gd name="connsiteX2" fmla="*/ 1740640 w 1740640"/>
              <a:gd name="connsiteY2" fmla="*/ 660810 h 1067137"/>
              <a:gd name="connsiteX3" fmla="*/ 0 w 1740640"/>
              <a:gd name="connsiteY3" fmla="*/ 1067137 h 1067137"/>
              <a:gd name="connsiteX0" fmla="*/ 0 w 1733830"/>
              <a:gd name="connsiteY0" fmla="*/ 1067137 h 1067137"/>
              <a:gd name="connsiteX1" fmla="*/ 445049 w 1733830"/>
              <a:gd name="connsiteY1" fmla="*/ 0 h 1067137"/>
              <a:gd name="connsiteX2" fmla="*/ 1733830 w 1733830"/>
              <a:gd name="connsiteY2" fmla="*/ 667469 h 1067137"/>
              <a:gd name="connsiteX3" fmla="*/ 0 w 1733830"/>
              <a:gd name="connsiteY3" fmla="*/ 1067137 h 1067137"/>
              <a:gd name="connsiteX0" fmla="*/ 0 w 1735533"/>
              <a:gd name="connsiteY0" fmla="*/ 1067137 h 1067137"/>
              <a:gd name="connsiteX1" fmla="*/ 445049 w 1735533"/>
              <a:gd name="connsiteY1" fmla="*/ 0 h 1067137"/>
              <a:gd name="connsiteX2" fmla="*/ 1735533 w 1735533"/>
              <a:gd name="connsiteY2" fmla="*/ 665804 h 1067137"/>
              <a:gd name="connsiteX3" fmla="*/ 0 w 1735533"/>
              <a:gd name="connsiteY3" fmla="*/ 1067137 h 1067137"/>
              <a:gd name="connsiteX0" fmla="*/ 0 w 1830431"/>
              <a:gd name="connsiteY0" fmla="*/ 1067137 h 1067137"/>
              <a:gd name="connsiteX1" fmla="*/ 445049 w 1830431"/>
              <a:gd name="connsiteY1" fmla="*/ 0 h 1067137"/>
              <a:gd name="connsiteX2" fmla="*/ 1830431 w 1830431"/>
              <a:gd name="connsiteY2" fmla="*/ 693234 h 1067137"/>
              <a:gd name="connsiteX3" fmla="*/ 0 w 1830431"/>
              <a:gd name="connsiteY3" fmla="*/ 1067137 h 1067137"/>
              <a:gd name="connsiteX0" fmla="*/ 0 w 1830431"/>
              <a:gd name="connsiteY0" fmla="*/ 1079920 h 1079920"/>
              <a:gd name="connsiteX1" fmla="*/ 902114 w 1830431"/>
              <a:gd name="connsiteY1" fmla="*/ 0 h 1079920"/>
              <a:gd name="connsiteX2" fmla="*/ 1830431 w 1830431"/>
              <a:gd name="connsiteY2" fmla="*/ 706017 h 1079920"/>
              <a:gd name="connsiteX3" fmla="*/ 0 w 1830431"/>
              <a:gd name="connsiteY3" fmla="*/ 1079920 h 1079920"/>
              <a:gd name="connsiteX0" fmla="*/ 0 w 1886407"/>
              <a:gd name="connsiteY0" fmla="*/ 1031023 h 1031023"/>
              <a:gd name="connsiteX1" fmla="*/ 958090 w 1886407"/>
              <a:gd name="connsiteY1" fmla="*/ 0 h 1031023"/>
              <a:gd name="connsiteX2" fmla="*/ 1886407 w 1886407"/>
              <a:gd name="connsiteY2" fmla="*/ 706017 h 1031023"/>
              <a:gd name="connsiteX3" fmla="*/ 0 w 1886407"/>
              <a:gd name="connsiteY3" fmla="*/ 1031023 h 1031023"/>
              <a:gd name="connsiteX0" fmla="*/ 0 w 1907044"/>
              <a:gd name="connsiteY0" fmla="*/ 1047843 h 1047843"/>
              <a:gd name="connsiteX1" fmla="*/ 978727 w 1907044"/>
              <a:gd name="connsiteY1" fmla="*/ 0 h 1047843"/>
              <a:gd name="connsiteX2" fmla="*/ 1907044 w 1907044"/>
              <a:gd name="connsiteY2" fmla="*/ 706017 h 1047843"/>
              <a:gd name="connsiteX3" fmla="*/ 0 w 1907044"/>
              <a:gd name="connsiteY3" fmla="*/ 1047843 h 1047843"/>
              <a:gd name="connsiteX0" fmla="*/ 0 w 1907044"/>
              <a:gd name="connsiteY0" fmla="*/ 1050358 h 1050358"/>
              <a:gd name="connsiteX1" fmla="*/ 988218 w 1907044"/>
              <a:gd name="connsiteY1" fmla="*/ 0 h 1050358"/>
              <a:gd name="connsiteX2" fmla="*/ 1907044 w 1907044"/>
              <a:gd name="connsiteY2" fmla="*/ 708532 h 1050358"/>
              <a:gd name="connsiteX3" fmla="*/ 0 w 1907044"/>
              <a:gd name="connsiteY3" fmla="*/ 1050358 h 1050358"/>
              <a:gd name="connsiteX0" fmla="*/ 0 w 1899423"/>
              <a:gd name="connsiteY0" fmla="*/ 1050358 h 1050358"/>
              <a:gd name="connsiteX1" fmla="*/ 988218 w 1899423"/>
              <a:gd name="connsiteY1" fmla="*/ 0 h 1050358"/>
              <a:gd name="connsiteX2" fmla="*/ 1899423 w 1899423"/>
              <a:gd name="connsiteY2" fmla="*/ 704576 h 1050358"/>
              <a:gd name="connsiteX3" fmla="*/ 0 w 1899423"/>
              <a:gd name="connsiteY3" fmla="*/ 1050358 h 1050358"/>
              <a:gd name="connsiteX0" fmla="*/ 0 w 1892016"/>
              <a:gd name="connsiteY0" fmla="*/ 1050358 h 1050358"/>
              <a:gd name="connsiteX1" fmla="*/ 988218 w 1892016"/>
              <a:gd name="connsiteY1" fmla="*/ 0 h 1050358"/>
              <a:gd name="connsiteX2" fmla="*/ 1892016 w 1892016"/>
              <a:gd name="connsiteY2" fmla="*/ 705941 h 1050358"/>
              <a:gd name="connsiteX3" fmla="*/ 0 w 1892016"/>
              <a:gd name="connsiteY3" fmla="*/ 1050358 h 1050358"/>
              <a:gd name="connsiteX0" fmla="*/ 0 w 1900571"/>
              <a:gd name="connsiteY0" fmla="*/ 1050358 h 1050358"/>
              <a:gd name="connsiteX1" fmla="*/ 988218 w 1900571"/>
              <a:gd name="connsiteY1" fmla="*/ 0 h 1050358"/>
              <a:gd name="connsiteX2" fmla="*/ 1900571 w 1900571"/>
              <a:gd name="connsiteY2" fmla="*/ 706660 h 1050358"/>
              <a:gd name="connsiteX3" fmla="*/ 0 w 1900571"/>
              <a:gd name="connsiteY3" fmla="*/ 1050358 h 1050358"/>
              <a:gd name="connsiteX0" fmla="*/ 0 w 1606720"/>
              <a:gd name="connsiteY0" fmla="*/ 1050358 h 1347353"/>
              <a:gd name="connsiteX1" fmla="*/ 988218 w 1606720"/>
              <a:gd name="connsiteY1" fmla="*/ 0 h 1347353"/>
              <a:gd name="connsiteX2" fmla="*/ 1606720 w 1606720"/>
              <a:gd name="connsiteY2" fmla="*/ 1347353 h 1347353"/>
              <a:gd name="connsiteX3" fmla="*/ 0 w 1606720"/>
              <a:gd name="connsiteY3" fmla="*/ 1050358 h 1347353"/>
              <a:gd name="connsiteX0" fmla="*/ 0 w 1863212"/>
              <a:gd name="connsiteY0" fmla="*/ 821983 h 1347353"/>
              <a:gd name="connsiteX1" fmla="*/ 1244710 w 1863212"/>
              <a:gd name="connsiteY1" fmla="*/ 0 h 1347353"/>
              <a:gd name="connsiteX2" fmla="*/ 1863212 w 1863212"/>
              <a:gd name="connsiteY2" fmla="*/ 1347353 h 1347353"/>
              <a:gd name="connsiteX3" fmla="*/ 0 w 1863212"/>
              <a:gd name="connsiteY3" fmla="*/ 821983 h 1347353"/>
              <a:gd name="connsiteX0" fmla="*/ 0 w 1893141"/>
              <a:gd name="connsiteY0" fmla="*/ 336600 h 861970"/>
              <a:gd name="connsiteX1" fmla="*/ 1893141 w 1893141"/>
              <a:gd name="connsiteY1" fmla="*/ 0 h 861970"/>
              <a:gd name="connsiteX2" fmla="*/ 1863212 w 1893141"/>
              <a:gd name="connsiteY2" fmla="*/ 861970 h 861970"/>
              <a:gd name="connsiteX3" fmla="*/ 0 w 1893141"/>
              <a:gd name="connsiteY3" fmla="*/ 336600 h 861970"/>
              <a:gd name="connsiteX0" fmla="*/ 0 w 1893141"/>
              <a:gd name="connsiteY0" fmla="*/ 1673329 h 2198699"/>
              <a:gd name="connsiteX1" fmla="*/ 110507 w 1893141"/>
              <a:gd name="connsiteY1" fmla="*/ 0 h 2198699"/>
              <a:gd name="connsiteX2" fmla="*/ 1893141 w 1893141"/>
              <a:gd name="connsiteY2" fmla="*/ 1336729 h 2198699"/>
              <a:gd name="connsiteX3" fmla="*/ 1863212 w 1893141"/>
              <a:gd name="connsiteY3" fmla="*/ 2198699 h 2198699"/>
              <a:gd name="connsiteX4" fmla="*/ 0 w 1893141"/>
              <a:gd name="connsiteY4" fmla="*/ 1673329 h 2198699"/>
              <a:gd name="connsiteX0" fmla="*/ 0 w 1831489"/>
              <a:gd name="connsiteY0" fmla="*/ 877886 h 2198699"/>
              <a:gd name="connsiteX1" fmla="*/ 48855 w 1831489"/>
              <a:gd name="connsiteY1" fmla="*/ 0 h 2198699"/>
              <a:gd name="connsiteX2" fmla="*/ 1831489 w 1831489"/>
              <a:gd name="connsiteY2" fmla="*/ 1336729 h 2198699"/>
              <a:gd name="connsiteX3" fmla="*/ 1801560 w 1831489"/>
              <a:gd name="connsiteY3" fmla="*/ 2198699 h 2198699"/>
              <a:gd name="connsiteX4" fmla="*/ 0 w 1831489"/>
              <a:gd name="connsiteY4" fmla="*/ 877886 h 2198699"/>
              <a:gd name="connsiteX0" fmla="*/ 0 w 1860482"/>
              <a:gd name="connsiteY0" fmla="*/ 877886 h 1388445"/>
              <a:gd name="connsiteX1" fmla="*/ 48855 w 1860482"/>
              <a:gd name="connsiteY1" fmla="*/ 0 h 1388445"/>
              <a:gd name="connsiteX2" fmla="*/ 1831489 w 1860482"/>
              <a:gd name="connsiteY2" fmla="*/ 1336729 h 1388445"/>
              <a:gd name="connsiteX3" fmla="*/ 1860482 w 1860482"/>
              <a:gd name="connsiteY3" fmla="*/ 1388445 h 1388445"/>
              <a:gd name="connsiteX4" fmla="*/ 0 w 1860482"/>
              <a:gd name="connsiteY4" fmla="*/ 877886 h 1388445"/>
              <a:gd name="connsiteX0" fmla="*/ 0 w 1860482"/>
              <a:gd name="connsiteY0" fmla="*/ 877886 h 1388445"/>
              <a:gd name="connsiteX1" fmla="*/ 48855 w 1860482"/>
              <a:gd name="connsiteY1" fmla="*/ 0 h 1388445"/>
              <a:gd name="connsiteX2" fmla="*/ 1859090 w 1860482"/>
              <a:gd name="connsiteY2" fmla="*/ 1386772 h 1388445"/>
              <a:gd name="connsiteX3" fmla="*/ 1860482 w 1860482"/>
              <a:gd name="connsiteY3" fmla="*/ 1388445 h 1388445"/>
              <a:gd name="connsiteX4" fmla="*/ 0 w 1860482"/>
              <a:gd name="connsiteY4" fmla="*/ 877886 h 1388445"/>
              <a:gd name="connsiteX0" fmla="*/ 0 w 1860482"/>
              <a:gd name="connsiteY0" fmla="*/ 877886 h 1388445"/>
              <a:gd name="connsiteX1" fmla="*/ 48854 w 1860482"/>
              <a:gd name="connsiteY1" fmla="*/ 0 h 1388445"/>
              <a:gd name="connsiteX2" fmla="*/ 1859090 w 1860482"/>
              <a:gd name="connsiteY2" fmla="*/ 1386772 h 1388445"/>
              <a:gd name="connsiteX3" fmla="*/ 1860482 w 1860482"/>
              <a:gd name="connsiteY3" fmla="*/ 1388445 h 1388445"/>
              <a:gd name="connsiteX4" fmla="*/ 0 w 1860482"/>
              <a:gd name="connsiteY4" fmla="*/ 877886 h 1388445"/>
              <a:gd name="connsiteX0" fmla="*/ 0 w 1874283"/>
              <a:gd name="connsiteY0" fmla="*/ 852865 h 1388445"/>
              <a:gd name="connsiteX1" fmla="*/ 62655 w 1874283"/>
              <a:gd name="connsiteY1" fmla="*/ 0 h 1388445"/>
              <a:gd name="connsiteX2" fmla="*/ 1872891 w 1874283"/>
              <a:gd name="connsiteY2" fmla="*/ 1386772 h 1388445"/>
              <a:gd name="connsiteX3" fmla="*/ 1874283 w 1874283"/>
              <a:gd name="connsiteY3" fmla="*/ 1388445 h 1388445"/>
              <a:gd name="connsiteX4" fmla="*/ 0 w 1874283"/>
              <a:gd name="connsiteY4" fmla="*/ 852865 h 1388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4283" h="1388445">
                <a:moveTo>
                  <a:pt x="0" y="852865"/>
                </a:moveTo>
                <a:cubicBezTo>
                  <a:pt x="9535" y="850406"/>
                  <a:pt x="53120" y="2459"/>
                  <a:pt x="62655" y="0"/>
                </a:cubicBezTo>
                <a:lnTo>
                  <a:pt x="1872891" y="1386772"/>
                </a:lnTo>
                <a:lnTo>
                  <a:pt x="1874283" y="1388445"/>
                </a:lnTo>
                <a:lnTo>
                  <a:pt x="0" y="852865"/>
                </a:lnTo>
                <a:close/>
              </a:path>
            </a:pathLst>
          </a:custGeom>
          <a:blipFill>
            <a:blip r:embed="rId3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4" name="Isosceles Triangle 3"/>
          <p:cNvSpPr/>
          <p:nvPr/>
        </p:nvSpPr>
        <p:spPr>
          <a:xfrm>
            <a:off x="402500" y="1435636"/>
            <a:ext cx="3861678" cy="2926319"/>
          </a:xfrm>
          <a:prstGeom prst="triangle">
            <a:avLst>
              <a:gd name="adj" fmla="val 7518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cxnSp>
        <p:nvCxnSpPr>
          <p:cNvPr id="6" name="Straight Connector 5"/>
          <p:cNvCxnSpPr>
            <a:stCxn id="4" idx="0"/>
          </p:cNvCxnSpPr>
          <p:nvPr/>
        </p:nvCxnSpPr>
        <p:spPr>
          <a:xfrm flipH="1">
            <a:off x="2321272" y="1435636"/>
            <a:ext cx="984631" cy="292631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4" idx="1"/>
            <a:endCxn id="4" idx="4"/>
          </p:cNvCxnSpPr>
          <p:nvPr/>
        </p:nvCxnSpPr>
        <p:spPr>
          <a:xfrm>
            <a:off x="1854202" y="2898796"/>
            <a:ext cx="2409976" cy="146316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4" idx="5"/>
            <a:endCxn id="4" idx="2"/>
          </p:cNvCxnSpPr>
          <p:nvPr/>
        </p:nvCxnSpPr>
        <p:spPr>
          <a:xfrm flipH="1">
            <a:off x="402500" y="2898796"/>
            <a:ext cx="3382540" cy="146316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122346" y="998420"/>
            <a:ext cx="428291" cy="5554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  <a:endParaRPr lang="en-US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4399696"/>
            <a:ext cx="411241" cy="5554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  <a:endParaRPr lang="en-US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03665" y="4418713"/>
            <a:ext cx="399307" cy="5554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</a:t>
            </a:r>
            <a:endParaRPr lang="en-US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05060" y="4466742"/>
            <a:ext cx="436817" cy="5554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</a:t>
            </a:r>
          </a:p>
        </p:txBody>
      </p:sp>
      <p:sp>
        <p:nvSpPr>
          <p:cNvPr id="16" name="TextBox 15"/>
          <p:cNvSpPr txBox="1"/>
          <p:nvPr/>
        </p:nvSpPr>
        <p:spPr>
          <a:xfrm rot="20580695">
            <a:off x="3776260" y="2578149"/>
            <a:ext cx="382257" cy="5554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</a:t>
            </a:r>
            <a:endParaRPr lang="en-US" sz="28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 rot="1027052">
            <a:off x="1360465" y="2621085"/>
            <a:ext cx="372028" cy="5554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</a:t>
            </a:r>
            <a:endParaRPr lang="en-US" sz="28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 rot="20580695">
            <a:off x="2507491" y="3401167"/>
            <a:ext cx="440227" cy="5554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</a:t>
            </a:r>
            <a:endParaRPr lang="en-US" sz="2800" b="1" dirty="0">
              <a:ln w="0"/>
              <a:solidFill>
                <a:schemeClr val="accent4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275929" y="230634"/>
            <a:ext cx="12747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  <a:sym typeface="Symbol" panose="05050102010706020507" pitchFamily="18" charset="2"/>
              </a:rPr>
              <a:t>প্রমাণঃ </a:t>
            </a:r>
            <a:endParaRPr lang="en-US" sz="3200" dirty="0">
              <a:solidFill>
                <a:srgbClr val="7030A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02972" y="246538"/>
            <a:ext cx="51219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  <a:sym typeface="Symbol" panose="05050102010706020507" pitchFamily="18" charset="2"/>
              </a:rPr>
              <a:t>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  <a:sym typeface="Symbol" panose="05050102010706020507" pitchFamily="18" charset="2"/>
              </a:rPr>
              <a:t>ABC</a:t>
            </a:r>
            <a:r>
              <a:rPr lang="bn-IN" sz="3200" dirty="0" smtClean="0">
                <a:latin typeface="Kalpurush" panose="02000600000000000000" pitchFamily="2" charset="0"/>
                <a:cs typeface="Kalpurush" panose="02000600000000000000" pitchFamily="2" charset="0"/>
                <a:sym typeface="Symbol" panose="05050102010706020507" pitchFamily="18" charset="2"/>
              </a:rPr>
              <a:t> এর, 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  <a:sym typeface="Symbol" panose="05050102010706020507" pitchFamily="18" charset="2"/>
              </a:rPr>
              <a:t>BC </a:t>
            </a:r>
            <a:r>
              <a:rPr lang="bn-IN" sz="3200" dirty="0" smtClean="0">
                <a:latin typeface="Kalpurush" panose="02000600000000000000" pitchFamily="2" charset="0"/>
                <a:cs typeface="Kalpurush" panose="02000600000000000000" pitchFamily="2" charset="0"/>
                <a:sym typeface="Symbol" panose="05050102010706020507" pitchFamily="18" charset="2"/>
              </a:rPr>
              <a:t>বাহুতে 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  <a:sym typeface="Symbol" panose="05050102010706020507" pitchFamily="18" charset="2"/>
              </a:rPr>
              <a:t>AD </a:t>
            </a:r>
            <a:r>
              <a:rPr lang="bn-IN" sz="3200" dirty="0" smtClean="0">
                <a:latin typeface="Kalpurush" panose="02000600000000000000" pitchFamily="2" charset="0"/>
                <a:cs typeface="Kalpurush" panose="02000600000000000000" pitchFamily="2" charset="0"/>
                <a:sym typeface="Symbol" panose="05050102010706020507" pitchFamily="18" charset="2"/>
              </a:rPr>
              <a:t>মধ্যমা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602972" y="909698"/>
            <a:ext cx="23952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Kalpurush" panose="02000600000000000000" pitchFamily="2" charset="0"/>
                <a:cs typeface="Kalpurush" panose="02000600000000000000" pitchFamily="2" charset="0"/>
                <a:sym typeface="Symbol" panose="05050102010706020507" pitchFamily="18" charset="2"/>
              </a:rPr>
              <a:t>সুতরাং 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  <a:sym typeface="Symbol" panose="05050102010706020507" pitchFamily="18" charset="2"/>
              </a:rPr>
              <a:t>BD=CD</a:t>
            </a:r>
            <a:endParaRPr lang="bn-IN" sz="3200" dirty="0" smtClean="0">
              <a:latin typeface="Kalpurush" panose="02000600000000000000" pitchFamily="2" charset="0"/>
              <a:cs typeface="Kalpurush" panose="02000600000000000000" pitchFamily="2" charset="0"/>
              <a:sym typeface="Symbol" panose="05050102010706020507" pitchFamily="18" charset="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310584" y="1585589"/>
            <a:ext cx="72474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  <a:sym typeface="Symbol" panose="05050102010706020507" pitchFamily="18" charset="2"/>
              </a:rPr>
              <a:t> </a:t>
            </a:r>
            <a:r>
              <a:rPr lang="bn-IN" sz="3200" dirty="0" smtClean="0">
                <a:latin typeface="Kalpurush" panose="02000600000000000000" pitchFamily="2" charset="0"/>
                <a:cs typeface="Kalpurush" panose="02000600000000000000" pitchFamily="2" charset="0"/>
                <a:sym typeface="Symbol" panose="05050102010706020507" pitchFamily="18" charset="2"/>
              </a:rPr>
              <a:t>এখন 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  <a:sym typeface="Symbol" panose="05050102010706020507" pitchFamily="18" charset="2"/>
              </a:rPr>
              <a:t>BDG </a:t>
            </a:r>
            <a:r>
              <a:rPr lang="bn-IN" sz="3200" dirty="0" smtClean="0">
                <a:latin typeface="Kalpurush" panose="02000600000000000000" pitchFamily="2" charset="0"/>
                <a:cs typeface="Kalpurush" panose="02000600000000000000" pitchFamily="2" charset="0"/>
                <a:sym typeface="Symbol" panose="05050102010706020507" pitchFamily="18" charset="2"/>
              </a:rPr>
              <a:t>ও 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  <a:sym typeface="Symbol" panose="05050102010706020507" pitchFamily="18" charset="2"/>
              </a:rPr>
              <a:t>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  <a:sym typeface="Symbol" panose="05050102010706020507" pitchFamily="18" charset="2"/>
              </a:rPr>
              <a:t>C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  <a:sym typeface="Symbol" panose="05050102010706020507" pitchFamily="18" charset="2"/>
              </a:rPr>
              <a:t>DG</a:t>
            </a:r>
            <a:r>
              <a:rPr lang="bn-IN" sz="3200" dirty="0" smtClean="0">
                <a:latin typeface="Kalpurush" panose="02000600000000000000" pitchFamily="2" charset="0"/>
                <a:cs typeface="Kalpurush" panose="02000600000000000000" pitchFamily="2" charset="0"/>
                <a:sym typeface="Symbol" panose="05050102010706020507" pitchFamily="18" charset="2"/>
              </a:rPr>
              <a:t> এর ভূমির দৈর্ঘ্য একই 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370083" y="2162609"/>
            <a:ext cx="41873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Kalpurush" panose="02000600000000000000" pitchFamily="2" charset="0"/>
                <a:cs typeface="Kalpurush" panose="02000600000000000000" pitchFamily="2" charset="0"/>
                <a:sym typeface="Symbol" panose="05050102010706020507" pitchFamily="18" charset="2"/>
              </a:rPr>
              <a:t>এবং তাদের উচ্চতা একই।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261348" y="2653582"/>
            <a:ext cx="80810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  <a:sym typeface="Symbol" panose="05050102010706020507" pitchFamily="18" charset="2"/>
              </a:rPr>
              <a:t> </a:t>
            </a:r>
            <a:r>
              <a:rPr lang="bn-IN" sz="3200" dirty="0" smtClean="0">
                <a:latin typeface="Kalpurush" panose="02000600000000000000" pitchFamily="2" charset="0"/>
                <a:cs typeface="Kalpurush" panose="02000600000000000000" pitchFamily="2" charset="0"/>
                <a:sym typeface="Symbol" panose="05050102010706020507" pitchFamily="18" charset="2"/>
              </a:rPr>
              <a:t>তাহলে 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  <a:sym typeface="Symbol" panose="05050102010706020507" pitchFamily="18" charset="2"/>
              </a:rPr>
              <a:t>BDG</a:t>
            </a:r>
            <a:r>
              <a:rPr lang="bn-IN" sz="3200" dirty="0" smtClean="0">
                <a:latin typeface="Kalpurush" panose="02000600000000000000" pitchFamily="2" charset="0"/>
                <a:cs typeface="Kalpurush" panose="02000600000000000000" pitchFamily="2" charset="0"/>
                <a:sym typeface="Symbol" panose="05050102010706020507" pitchFamily="18" charset="2"/>
              </a:rPr>
              <a:t> এর ক্ষেত্রফল =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  <a:sym typeface="Symbol" panose="05050102010706020507" pitchFamily="18" charset="2"/>
              </a:rPr>
              <a:t> </a:t>
            </a:r>
            <a:r>
              <a:rPr lang="bn-IN" sz="3200" dirty="0" smtClean="0">
                <a:latin typeface="Kalpurush" panose="02000600000000000000" pitchFamily="2" charset="0"/>
                <a:cs typeface="Kalpurush" panose="02000600000000000000" pitchFamily="2" charset="0"/>
                <a:sym typeface="Symbol" panose="05050102010706020507" pitchFamily="18" charset="2"/>
              </a:rPr>
              <a:t> 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  <a:sym typeface="Symbol" panose="05050102010706020507" pitchFamily="18" charset="2"/>
              </a:rPr>
              <a:t>CDG</a:t>
            </a:r>
            <a:r>
              <a:rPr lang="bn-IN" sz="3200" dirty="0" smtClean="0">
                <a:latin typeface="Kalpurush" panose="02000600000000000000" pitchFamily="2" charset="0"/>
                <a:cs typeface="Kalpurush" panose="02000600000000000000" pitchFamily="2" charset="0"/>
                <a:sym typeface="Symbol" panose="05050102010706020507" pitchFamily="18" charset="2"/>
              </a:rPr>
              <a:t> এর ক্ষেত্রফল 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2649453" y="3395215"/>
            <a:ext cx="9975" cy="980791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91392" y="4411262"/>
            <a:ext cx="1929880" cy="2125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2346517" y="4413185"/>
            <a:ext cx="1918772" cy="8631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4370083" y="3229704"/>
            <a:ext cx="54745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Kalpurush" panose="02000600000000000000" pitchFamily="2" charset="0"/>
                <a:cs typeface="Kalpurush" panose="02000600000000000000" pitchFamily="2" charset="0"/>
                <a:sym typeface="Symbol" panose="05050102010706020507" pitchFamily="18" charset="2"/>
              </a:rPr>
              <a:t>ধরে নেই এদের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  <a:sym typeface="Symbol" panose="05050102010706020507" pitchFamily="18" charset="2"/>
              </a:rPr>
              <a:t> </a:t>
            </a:r>
            <a:r>
              <a:rPr lang="bn-IN" sz="3200" dirty="0" smtClean="0">
                <a:latin typeface="Kalpurush" panose="02000600000000000000" pitchFamily="2" charset="0"/>
                <a:cs typeface="Kalpurush" panose="02000600000000000000" pitchFamily="2" charset="0"/>
                <a:sym typeface="Symbol" panose="05050102010706020507" pitchFamily="18" charset="2"/>
              </a:rPr>
              <a:t>প্রত্যেকের ক্ষেত্রফল 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9596418" y="3231266"/>
            <a:ext cx="21275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  <a:sym typeface="Symbol" panose="05050102010706020507" pitchFamily="18" charset="2"/>
              </a:rPr>
              <a:t>a </a:t>
            </a:r>
            <a:r>
              <a:rPr lang="bn-IN" sz="3200" dirty="0" smtClean="0">
                <a:latin typeface="Kalpurush" panose="02000600000000000000" pitchFamily="2" charset="0"/>
                <a:cs typeface="Kalpurush" panose="02000600000000000000" pitchFamily="2" charset="0"/>
                <a:sym typeface="Symbol" panose="05050102010706020507" pitchFamily="18" charset="2"/>
              </a:rPr>
              <a:t>বর্গ একক</a:t>
            </a:r>
            <a:r>
              <a:rPr lang="bn-IN" sz="3200" dirty="0">
                <a:latin typeface="Kalpurush" panose="02000600000000000000" pitchFamily="2" charset="0"/>
                <a:cs typeface="Kalpurush" panose="02000600000000000000" pitchFamily="2" charset="0"/>
                <a:sym typeface="Symbol" panose="05050102010706020507" pitchFamily="18" charset="2"/>
              </a:rPr>
              <a:t>।</a:t>
            </a:r>
            <a:endParaRPr lang="bn-IN" sz="3200" dirty="0" smtClean="0">
              <a:latin typeface="Kalpurush" panose="02000600000000000000" pitchFamily="2" charset="0"/>
              <a:cs typeface="Kalpurush" panose="02000600000000000000" pitchFamily="2" charset="0"/>
              <a:sym typeface="Symbol" panose="05050102010706020507" pitchFamily="18" charset="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36990" y="3658794"/>
            <a:ext cx="4299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a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653350" y="3620729"/>
            <a:ext cx="4299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669230" y="3787060"/>
            <a:ext cx="663835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  <a:sym typeface="Symbol" panose="05050102010706020507" pitchFamily="18" charset="2"/>
              </a:rPr>
              <a:t> </a:t>
            </a:r>
            <a:r>
              <a:rPr lang="bn-IN" sz="3200" dirty="0" smtClean="0">
                <a:latin typeface="Kalpurush" panose="02000600000000000000" pitchFamily="2" charset="0"/>
                <a:cs typeface="Kalpurush" panose="02000600000000000000" pitchFamily="2" charset="0"/>
                <a:sym typeface="Symbol" panose="05050102010706020507" pitchFamily="18" charset="2"/>
              </a:rPr>
              <a:t>অনুরূপে, </a:t>
            </a:r>
          </a:p>
          <a:p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  <a:sym typeface="Symbol" panose="05050102010706020507" pitchFamily="18" charset="2"/>
              </a:rPr>
              <a:t>AGE</a:t>
            </a:r>
            <a:r>
              <a:rPr lang="bn-IN" sz="3200" dirty="0" smtClean="0">
                <a:latin typeface="Kalpurush" panose="02000600000000000000" pitchFamily="2" charset="0"/>
                <a:cs typeface="Kalpurush" panose="02000600000000000000" pitchFamily="2" charset="0"/>
                <a:sym typeface="Symbol" panose="05050102010706020507" pitchFamily="18" charset="2"/>
              </a:rPr>
              <a:t> এর ক্ষেত্রফল =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  <a:sym typeface="Symbol" panose="05050102010706020507" pitchFamily="18" charset="2"/>
              </a:rPr>
              <a:t> </a:t>
            </a:r>
            <a:r>
              <a:rPr lang="bn-IN" sz="3200" dirty="0" smtClean="0">
                <a:latin typeface="Kalpurush" panose="02000600000000000000" pitchFamily="2" charset="0"/>
                <a:cs typeface="Kalpurush" panose="02000600000000000000" pitchFamily="2" charset="0"/>
                <a:sym typeface="Symbol" panose="05050102010706020507" pitchFamily="18" charset="2"/>
              </a:rPr>
              <a:t> 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  <a:sym typeface="Symbol" panose="05050102010706020507" pitchFamily="18" charset="2"/>
              </a:rPr>
              <a:t>CGE</a:t>
            </a:r>
            <a:r>
              <a:rPr lang="bn-IN" sz="3200" dirty="0" smtClean="0">
                <a:latin typeface="Kalpurush" panose="02000600000000000000" pitchFamily="2" charset="0"/>
                <a:cs typeface="Kalpurush" panose="02000600000000000000" pitchFamily="2" charset="0"/>
                <a:sym typeface="Symbol" panose="05050102010706020507" pitchFamily="18" charset="2"/>
              </a:rPr>
              <a:t> এর ক্ষেত্রফল</a:t>
            </a:r>
          </a:p>
          <a:p>
            <a:r>
              <a:rPr lang="bn-IN" sz="3200" dirty="0" smtClean="0">
                <a:latin typeface="Kalpurush" panose="02000600000000000000" pitchFamily="2" charset="0"/>
                <a:cs typeface="Kalpurush" panose="02000600000000000000" pitchFamily="2" charset="0"/>
                <a:sym typeface="Symbol" panose="05050102010706020507" pitchFamily="18" charset="2"/>
              </a:rPr>
              <a:t>ধরি 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  <a:sym typeface="Symbol" panose="05050102010706020507" pitchFamily="18" charset="2"/>
              </a:rPr>
              <a:t>b </a:t>
            </a:r>
            <a:r>
              <a:rPr lang="bn-IN" sz="3200" dirty="0" smtClean="0">
                <a:latin typeface="Kalpurush" panose="02000600000000000000" pitchFamily="2" charset="0"/>
                <a:cs typeface="Kalpurush" panose="02000600000000000000" pitchFamily="2" charset="0"/>
                <a:sym typeface="Symbol" panose="05050102010706020507" pitchFamily="18" charset="2"/>
              </a:rPr>
              <a:t>বর্গ একক। 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076348" y="2268008"/>
            <a:ext cx="4539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387145" y="3115063"/>
            <a:ext cx="4539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88259" y="5315017"/>
            <a:ext cx="111855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  <a:sym typeface="Symbol" panose="05050102010706020507" pitchFamily="18" charset="2"/>
              </a:rPr>
              <a:t> </a:t>
            </a:r>
            <a:r>
              <a:rPr lang="bn-IN" sz="3200" dirty="0" smtClean="0">
                <a:latin typeface="Kalpurush" panose="02000600000000000000" pitchFamily="2" charset="0"/>
                <a:cs typeface="Kalpurush" panose="02000600000000000000" pitchFamily="2" charset="0"/>
                <a:sym typeface="Symbol" panose="05050102010706020507" pitchFamily="18" charset="2"/>
              </a:rPr>
              <a:t>এবং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  <a:sym typeface="Symbol" panose="05050102010706020507" pitchFamily="18" charset="2"/>
              </a:rPr>
              <a:t> AG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  <a:sym typeface="Symbol" panose="05050102010706020507" pitchFamily="18" charset="2"/>
              </a:rPr>
              <a:t>F</a:t>
            </a:r>
            <a:r>
              <a:rPr lang="bn-IN" sz="3200" dirty="0" smtClean="0">
                <a:latin typeface="Kalpurush" panose="02000600000000000000" pitchFamily="2" charset="0"/>
                <a:cs typeface="Kalpurush" panose="02000600000000000000" pitchFamily="2" charset="0"/>
                <a:sym typeface="Symbol" panose="05050102010706020507" pitchFamily="18" charset="2"/>
              </a:rPr>
              <a:t> এর ক্ষেত্রফল =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  <a:sym typeface="Symbol" panose="05050102010706020507" pitchFamily="18" charset="2"/>
              </a:rPr>
              <a:t> </a:t>
            </a:r>
            <a:r>
              <a:rPr lang="bn-IN" sz="3200" dirty="0" smtClean="0">
                <a:latin typeface="Kalpurush" panose="02000600000000000000" pitchFamily="2" charset="0"/>
                <a:cs typeface="Kalpurush" panose="02000600000000000000" pitchFamily="2" charset="0"/>
                <a:sym typeface="Symbol" panose="05050102010706020507" pitchFamily="18" charset="2"/>
              </a:rPr>
              <a:t> 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  <a:sym typeface="Symbol" panose="05050102010706020507" pitchFamily="18" charset="2"/>
              </a:rPr>
              <a:t>BGF</a:t>
            </a:r>
            <a:r>
              <a:rPr lang="bn-IN" sz="3200" dirty="0" smtClean="0">
                <a:latin typeface="Kalpurush" panose="02000600000000000000" pitchFamily="2" charset="0"/>
                <a:cs typeface="Kalpurush" panose="02000600000000000000" pitchFamily="2" charset="0"/>
                <a:sym typeface="Symbol" panose="05050102010706020507" pitchFamily="18" charset="2"/>
              </a:rPr>
              <a:t> এর ক্ষেত্রফল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  <a:sym typeface="Symbol" panose="05050102010706020507" pitchFamily="18" charset="2"/>
              </a:rPr>
              <a:t> 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  <a:sym typeface="Symbol" panose="05050102010706020507" pitchFamily="18" charset="2"/>
              </a:rPr>
              <a:t>(</a:t>
            </a:r>
            <a:r>
              <a:rPr lang="bn-IN" sz="3200" dirty="0" smtClean="0">
                <a:latin typeface="Kalpurush" panose="02000600000000000000" pitchFamily="2" charset="0"/>
                <a:cs typeface="Kalpurush" panose="02000600000000000000" pitchFamily="2" charset="0"/>
                <a:sym typeface="Symbol" panose="05050102010706020507" pitchFamily="18" charset="2"/>
              </a:rPr>
              <a:t>ধরি 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  <a:sym typeface="Symbol" panose="05050102010706020507" pitchFamily="18" charset="2"/>
              </a:rPr>
              <a:t>c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  <a:sym typeface="Symbol" panose="05050102010706020507" pitchFamily="18" charset="2"/>
              </a:rPr>
              <a:t> </a:t>
            </a:r>
            <a:r>
              <a:rPr lang="bn-IN" sz="3200" dirty="0" smtClean="0">
                <a:latin typeface="Kalpurush" panose="02000600000000000000" pitchFamily="2" charset="0"/>
                <a:cs typeface="Kalpurush" panose="02000600000000000000" pitchFamily="2" charset="0"/>
                <a:sym typeface="Symbol" panose="05050102010706020507" pitchFamily="18" charset="2"/>
              </a:rPr>
              <a:t>বর্গ একক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  <a:sym typeface="Symbol" panose="05050102010706020507" pitchFamily="18" charset="2"/>
              </a:rPr>
              <a:t>)</a:t>
            </a:r>
            <a:r>
              <a:rPr lang="bn-IN" sz="3200" dirty="0" smtClean="0">
                <a:latin typeface="Kalpurush" panose="02000600000000000000" pitchFamily="2" charset="0"/>
                <a:cs typeface="Kalpurush" panose="02000600000000000000" pitchFamily="2" charset="0"/>
                <a:sym typeface="Symbol" panose="05050102010706020507" pitchFamily="18" charset="2"/>
              </a:rPr>
              <a:t> 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266478" y="2362540"/>
            <a:ext cx="4010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c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609148" y="2993448"/>
            <a:ext cx="4010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c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8880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14" presetClass="entr" presetSubtype="5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9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4" presetClass="entr" presetSubtype="5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9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14" presetClass="entr" presetSubtype="1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4" presetClass="entr" presetSubtype="1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20" grpId="0"/>
      <p:bldP spid="21" grpId="0"/>
      <p:bldP spid="22" grpId="0"/>
      <p:bldP spid="24" grpId="0"/>
      <p:bldP spid="25" grpId="0"/>
      <p:bldP spid="32" grpId="0"/>
      <p:bldP spid="35" grpId="0"/>
      <p:bldP spid="34" grpId="0"/>
      <p:bldP spid="3" grpId="0"/>
      <p:bldP spid="36" grpId="0"/>
      <p:bldP spid="37" grpId="0"/>
      <p:bldP spid="38" grpId="0"/>
      <p:bldP spid="39" grpId="0"/>
      <p:bldP spid="40" grpId="0"/>
      <p:bldP spid="41" grpId="0"/>
      <p:bldP spid="4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Isosceles Triangle 25"/>
          <p:cNvSpPr/>
          <p:nvPr/>
        </p:nvSpPr>
        <p:spPr>
          <a:xfrm>
            <a:off x="402500" y="3391273"/>
            <a:ext cx="2244512" cy="973714"/>
          </a:xfrm>
          <a:custGeom>
            <a:avLst/>
            <a:gdLst>
              <a:gd name="connsiteX0" fmla="*/ 0 w 1699260"/>
              <a:gd name="connsiteY0" fmla="*/ 1242060 h 1242060"/>
              <a:gd name="connsiteX1" fmla="*/ 849630 w 1699260"/>
              <a:gd name="connsiteY1" fmla="*/ 0 h 1242060"/>
              <a:gd name="connsiteX2" fmla="*/ 1699260 w 1699260"/>
              <a:gd name="connsiteY2" fmla="*/ 1242060 h 1242060"/>
              <a:gd name="connsiteX3" fmla="*/ 0 w 1699260"/>
              <a:gd name="connsiteY3" fmla="*/ 1242060 h 1242060"/>
              <a:gd name="connsiteX0" fmla="*/ 0 w 1977390"/>
              <a:gd name="connsiteY0" fmla="*/ 914400 h 914400"/>
              <a:gd name="connsiteX1" fmla="*/ 1977390 w 1977390"/>
              <a:gd name="connsiteY1" fmla="*/ 0 h 914400"/>
              <a:gd name="connsiteX2" fmla="*/ 1699260 w 1977390"/>
              <a:gd name="connsiteY2" fmla="*/ 914400 h 914400"/>
              <a:gd name="connsiteX3" fmla="*/ 0 w 1977390"/>
              <a:gd name="connsiteY3" fmla="*/ 914400 h 914400"/>
              <a:gd name="connsiteX0" fmla="*/ 0 w 2122170"/>
              <a:gd name="connsiteY0" fmla="*/ 914400 h 914400"/>
              <a:gd name="connsiteX1" fmla="*/ 2122170 w 2122170"/>
              <a:gd name="connsiteY1" fmla="*/ 0 h 914400"/>
              <a:gd name="connsiteX2" fmla="*/ 1699260 w 2122170"/>
              <a:gd name="connsiteY2" fmla="*/ 914400 h 914400"/>
              <a:gd name="connsiteX3" fmla="*/ 0 w 2122170"/>
              <a:gd name="connsiteY3" fmla="*/ 914400 h 914400"/>
              <a:gd name="connsiteX0" fmla="*/ 0 w 2122170"/>
              <a:gd name="connsiteY0" fmla="*/ 914400 h 922020"/>
              <a:gd name="connsiteX1" fmla="*/ 2122170 w 2122170"/>
              <a:gd name="connsiteY1" fmla="*/ 0 h 922020"/>
              <a:gd name="connsiteX2" fmla="*/ 1790700 w 2122170"/>
              <a:gd name="connsiteY2" fmla="*/ 922020 h 922020"/>
              <a:gd name="connsiteX3" fmla="*/ 0 w 2122170"/>
              <a:gd name="connsiteY3" fmla="*/ 914400 h 922020"/>
              <a:gd name="connsiteX0" fmla="*/ 0 w 2110264"/>
              <a:gd name="connsiteY0" fmla="*/ 914400 h 922020"/>
              <a:gd name="connsiteX1" fmla="*/ 2110264 w 2110264"/>
              <a:gd name="connsiteY1" fmla="*/ 0 h 922020"/>
              <a:gd name="connsiteX2" fmla="*/ 1790700 w 2110264"/>
              <a:gd name="connsiteY2" fmla="*/ 922020 h 922020"/>
              <a:gd name="connsiteX3" fmla="*/ 0 w 2110264"/>
              <a:gd name="connsiteY3" fmla="*/ 914400 h 922020"/>
              <a:gd name="connsiteX0" fmla="*/ 0 w 2110264"/>
              <a:gd name="connsiteY0" fmla="*/ 914400 h 917257"/>
              <a:gd name="connsiteX1" fmla="*/ 2110264 w 2110264"/>
              <a:gd name="connsiteY1" fmla="*/ 0 h 917257"/>
              <a:gd name="connsiteX2" fmla="*/ 1795462 w 2110264"/>
              <a:gd name="connsiteY2" fmla="*/ 917257 h 917257"/>
              <a:gd name="connsiteX3" fmla="*/ 0 w 2110264"/>
              <a:gd name="connsiteY3" fmla="*/ 914400 h 917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10264" h="917257">
                <a:moveTo>
                  <a:pt x="0" y="914400"/>
                </a:moveTo>
                <a:lnTo>
                  <a:pt x="2110264" y="0"/>
                </a:lnTo>
                <a:lnTo>
                  <a:pt x="1795462" y="917257"/>
                </a:lnTo>
                <a:lnTo>
                  <a:pt x="0" y="91440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27" name="Isosceles Triangle 25"/>
          <p:cNvSpPr/>
          <p:nvPr/>
        </p:nvSpPr>
        <p:spPr>
          <a:xfrm>
            <a:off x="2321274" y="3381164"/>
            <a:ext cx="1940074" cy="987870"/>
          </a:xfrm>
          <a:custGeom>
            <a:avLst/>
            <a:gdLst>
              <a:gd name="connsiteX0" fmla="*/ 0 w 1699260"/>
              <a:gd name="connsiteY0" fmla="*/ 1242060 h 1242060"/>
              <a:gd name="connsiteX1" fmla="*/ 849630 w 1699260"/>
              <a:gd name="connsiteY1" fmla="*/ 0 h 1242060"/>
              <a:gd name="connsiteX2" fmla="*/ 1699260 w 1699260"/>
              <a:gd name="connsiteY2" fmla="*/ 1242060 h 1242060"/>
              <a:gd name="connsiteX3" fmla="*/ 0 w 1699260"/>
              <a:gd name="connsiteY3" fmla="*/ 1242060 h 1242060"/>
              <a:gd name="connsiteX0" fmla="*/ 0 w 1977390"/>
              <a:gd name="connsiteY0" fmla="*/ 914400 h 914400"/>
              <a:gd name="connsiteX1" fmla="*/ 1977390 w 1977390"/>
              <a:gd name="connsiteY1" fmla="*/ 0 h 914400"/>
              <a:gd name="connsiteX2" fmla="*/ 1699260 w 1977390"/>
              <a:gd name="connsiteY2" fmla="*/ 914400 h 914400"/>
              <a:gd name="connsiteX3" fmla="*/ 0 w 1977390"/>
              <a:gd name="connsiteY3" fmla="*/ 914400 h 914400"/>
              <a:gd name="connsiteX0" fmla="*/ 0 w 2122170"/>
              <a:gd name="connsiteY0" fmla="*/ 914400 h 914400"/>
              <a:gd name="connsiteX1" fmla="*/ 2122170 w 2122170"/>
              <a:gd name="connsiteY1" fmla="*/ 0 h 914400"/>
              <a:gd name="connsiteX2" fmla="*/ 1699260 w 2122170"/>
              <a:gd name="connsiteY2" fmla="*/ 914400 h 914400"/>
              <a:gd name="connsiteX3" fmla="*/ 0 w 2122170"/>
              <a:gd name="connsiteY3" fmla="*/ 914400 h 914400"/>
              <a:gd name="connsiteX0" fmla="*/ 0 w 2122170"/>
              <a:gd name="connsiteY0" fmla="*/ 914400 h 922020"/>
              <a:gd name="connsiteX1" fmla="*/ 2122170 w 2122170"/>
              <a:gd name="connsiteY1" fmla="*/ 0 h 922020"/>
              <a:gd name="connsiteX2" fmla="*/ 1790700 w 2122170"/>
              <a:gd name="connsiteY2" fmla="*/ 922020 h 922020"/>
              <a:gd name="connsiteX3" fmla="*/ 0 w 2122170"/>
              <a:gd name="connsiteY3" fmla="*/ 914400 h 922020"/>
              <a:gd name="connsiteX0" fmla="*/ 0 w 2110264"/>
              <a:gd name="connsiteY0" fmla="*/ 914400 h 922020"/>
              <a:gd name="connsiteX1" fmla="*/ 2110264 w 2110264"/>
              <a:gd name="connsiteY1" fmla="*/ 0 h 922020"/>
              <a:gd name="connsiteX2" fmla="*/ 1790700 w 2110264"/>
              <a:gd name="connsiteY2" fmla="*/ 922020 h 922020"/>
              <a:gd name="connsiteX3" fmla="*/ 0 w 2110264"/>
              <a:gd name="connsiteY3" fmla="*/ 914400 h 922020"/>
              <a:gd name="connsiteX0" fmla="*/ 0 w 2110264"/>
              <a:gd name="connsiteY0" fmla="*/ 914400 h 917257"/>
              <a:gd name="connsiteX1" fmla="*/ 2110264 w 2110264"/>
              <a:gd name="connsiteY1" fmla="*/ 0 h 917257"/>
              <a:gd name="connsiteX2" fmla="*/ 1795462 w 2110264"/>
              <a:gd name="connsiteY2" fmla="*/ 917257 h 917257"/>
              <a:gd name="connsiteX3" fmla="*/ 0 w 2110264"/>
              <a:gd name="connsiteY3" fmla="*/ 914400 h 917257"/>
              <a:gd name="connsiteX0" fmla="*/ 0 w 1795462"/>
              <a:gd name="connsiteY0" fmla="*/ 906780 h 909637"/>
              <a:gd name="connsiteX1" fmla="*/ 327184 w 1795462"/>
              <a:gd name="connsiteY1" fmla="*/ 0 h 909637"/>
              <a:gd name="connsiteX2" fmla="*/ 1795462 w 1795462"/>
              <a:gd name="connsiteY2" fmla="*/ 909637 h 909637"/>
              <a:gd name="connsiteX3" fmla="*/ 0 w 1795462"/>
              <a:gd name="connsiteY3" fmla="*/ 906780 h 909637"/>
              <a:gd name="connsiteX0" fmla="*/ 0 w 1795462"/>
              <a:gd name="connsiteY0" fmla="*/ 906780 h 909637"/>
              <a:gd name="connsiteX1" fmla="*/ 317659 w 1795462"/>
              <a:gd name="connsiteY1" fmla="*/ 0 h 909637"/>
              <a:gd name="connsiteX2" fmla="*/ 1795462 w 1795462"/>
              <a:gd name="connsiteY2" fmla="*/ 909637 h 909637"/>
              <a:gd name="connsiteX3" fmla="*/ 0 w 1795462"/>
              <a:gd name="connsiteY3" fmla="*/ 906780 h 909637"/>
              <a:gd name="connsiteX0" fmla="*/ 0 w 1812131"/>
              <a:gd name="connsiteY0" fmla="*/ 906780 h 909637"/>
              <a:gd name="connsiteX1" fmla="*/ 317659 w 1812131"/>
              <a:gd name="connsiteY1" fmla="*/ 0 h 909637"/>
              <a:gd name="connsiteX2" fmla="*/ 1812131 w 1812131"/>
              <a:gd name="connsiteY2" fmla="*/ 909637 h 909637"/>
              <a:gd name="connsiteX3" fmla="*/ 0 w 1812131"/>
              <a:gd name="connsiteY3" fmla="*/ 906780 h 909637"/>
              <a:gd name="connsiteX0" fmla="*/ 0 w 1807368"/>
              <a:gd name="connsiteY0" fmla="*/ 909161 h 909637"/>
              <a:gd name="connsiteX1" fmla="*/ 312896 w 1807368"/>
              <a:gd name="connsiteY1" fmla="*/ 0 h 909637"/>
              <a:gd name="connsiteX2" fmla="*/ 1807368 w 1807368"/>
              <a:gd name="connsiteY2" fmla="*/ 909637 h 909637"/>
              <a:gd name="connsiteX3" fmla="*/ 0 w 1807368"/>
              <a:gd name="connsiteY3" fmla="*/ 909161 h 909637"/>
              <a:gd name="connsiteX0" fmla="*/ 0 w 1812130"/>
              <a:gd name="connsiteY0" fmla="*/ 916304 h 916304"/>
              <a:gd name="connsiteX1" fmla="*/ 317658 w 1812130"/>
              <a:gd name="connsiteY1" fmla="*/ 0 h 916304"/>
              <a:gd name="connsiteX2" fmla="*/ 1812130 w 1812130"/>
              <a:gd name="connsiteY2" fmla="*/ 909637 h 916304"/>
              <a:gd name="connsiteX3" fmla="*/ 0 w 1812130"/>
              <a:gd name="connsiteY3" fmla="*/ 916304 h 916304"/>
              <a:gd name="connsiteX0" fmla="*/ 0 w 1819273"/>
              <a:gd name="connsiteY0" fmla="*/ 916304 h 916304"/>
              <a:gd name="connsiteX1" fmla="*/ 317658 w 1819273"/>
              <a:gd name="connsiteY1" fmla="*/ 0 h 916304"/>
              <a:gd name="connsiteX2" fmla="*/ 1819273 w 1819273"/>
              <a:gd name="connsiteY2" fmla="*/ 904874 h 916304"/>
              <a:gd name="connsiteX3" fmla="*/ 0 w 1819273"/>
              <a:gd name="connsiteY3" fmla="*/ 916304 h 916304"/>
              <a:gd name="connsiteX0" fmla="*/ 0 w 1824035"/>
              <a:gd name="connsiteY0" fmla="*/ 916304 h 916304"/>
              <a:gd name="connsiteX1" fmla="*/ 317658 w 1824035"/>
              <a:gd name="connsiteY1" fmla="*/ 0 h 916304"/>
              <a:gd name="connsiteX2" fmla="*/ 1824035 w 1824035"/>
              <a:gd name="connsiteY2" fmla="*/ 912018 h 916304"/>
              <a:gd name="connsiteX3" fmla="*/ 0 w 1824035"/>
              <a:gd name="connsiteY3" fmla="*/ 916304 h 916304"/>
              <a:gd name="connsiteX0" fmla="*/ 0 w 1824035"/>
              <a:gd name="connsiteY0" fmla="*/ 930592 h 930592"/>
              <a:gd name="connsiteX1" fmla="*/ 308133 w 1824035"/>
              <a:gd name="connsiteY1" fmla="*/ 0 h 930592"/>
              <a:gd name="connsiteX2" fmla="*/ 1824035 w 1824035"/>
              <a:gd name="connsiteY2" fmla="*/ 926306 h 930592"/>
              <a:gd name="connsiteX3" fmla="*/ 0 w 1824035"/>
              <a:gd name="connsiteY3" fmla="*/ 930592 h 930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4035" h="930592">
                <a:moveTo>
                  <a:pt x="0" y="930592"/>
                </a:moveTo>
                <a:lnTo>
                  <a:pt x="308133" y="0"/>
                </a:lnTo>
                <a:lnTo>
                  <a:pt x="1824035" y="926306"/>
                </a:lnTo>
                <a:lnTo>
                  <a:pt x="0" y="930592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28" name="Isosceles Triangle 25"/>
          <p:cNvSpPr/>
          <p:nvPr/>
        </p:nvSpPr>
        <p:spPr>
          <a:xfrm rot="2661480">
            <a:off x="2780721" y="3054663"/>
            <a:ext cx="1845942" cy="1132819"/>
          </a:xfrm>
          <a:custGeom>
            <a:avLst/>
            <a:gdLst>
              <a:gd name="connsiteX0" fmla="*/ 0 w 1699260"/>
              <a:gd name="connsiteY0" fmla="*/ 1242060 h 1242060"/>
              <a:gd name="connsiteX1" fmla="*/ 849630 w 1699260"/>
              <a:gd name="connsiteY1" fmla="*/ 0 h 1242060"/>
              <a:gd name="connsiteX2" fmla="*/ 1699260 w 1699260"/>
              <a:gd name="connsiteY2" fmla="*/ 1242060 h 1242060"/>
              <a:gd name="connsiteX3" fmla="*/ 0 w 1699260"/>
              <a:gd name="connsiteY3" fmla="*/ 1242060 h 1242060"/>
              <a:gd name="connsiteX0" fmla="*/ 0 w 1977390"/>
              <a:gd name="connsiteY0" fmla="*/ 914400 h 914400"/>
              <a:gd name="connsiteX1" fmla="*/ 1977390 w 1977390"/>
              <a:gd name="connsiteY1" fmla="*/ 0 h 914400"/>
              <a:gd name="connsiteX2" fmla="*/ 1699260 w 1977390"/>
              <a:gd name="connsiteY2" fmla="*/ 914400 h 914400"/>
              <a:gd name="connsiteX3" fmla="*/ 0 w 1977390"/>
              <a:gd name="connsiteY3" fmla="*/ 914400 h 914400"/>
              <a:gd name="connsiteX0" fmla="*/ 0 w 2122170"/>
              <a:gd name="connsiteY0" fmla="*/ 914400 h 914400"/>
              <a:gd name="connsiteX1" fmla="*/ 2122170 w 2122170"/>
              <a:gd name="connsiteY1" fmla="*/ 0 h 914400"/>
              <a:gd name="connsiteX2" fmla="*/ 1699260 w 2122170"/>
              <a:gd name="connsiteY2" fmla="*/ 914400 h 914400"/>
              <a:gd name="connsiteX3" fmla="*/ 0 w 2122170"/>
              <a:gd name="connsiteY3" fmla="*/ 914400 h 914400"/>
              <a:gd name="connsiteX0" fmla="*/ 0 w 2122170"/>
              <a:gd name="connsiteY0" fmla="*/ 914400 h 922020"/>
              <a:gd name="connsiteX1" fmla="*/ 2122170 w 2122170"/>
              <a:gd name="connsiteY1" fmla="*/ 0 h 922020"/>
              <a:gd name="connsiteX2" fmla="*/ 1790700 w 2122170"/>
              <a:gd name="connsiteY2" fmla="*/ 922020 h 922020"/>
              <a:gd name="connsiteX3" fmla="*/ 0 w 2122170"/>
              <a:gd name="connsiteY3" fmla="*/ 914400 h 922020"/>
              <a:gd name="connsiteX0" fmla="*/ 0 w 2110264"/>
              <a:gd name="connsiteY0" fmla="*/ 914400 h 922020"/>
              <a:gd name="connsiteX1" fmla="*/ 2110264 w 2110264"/>
              <a:gd name="connsiteY1" fmla="*/ 0 h 922020"/>
              <a:gd name="connsiteX2" fmla="*/ 1790700 w 2110264"/>
              <a:gd name="connsiteY2" fmla="*/ 922020 h 922020"/>
              <a:gd name="connsiteX3" fmla="*/ 0 w 2110264"/>
              <a:gd name="connsiteY3" fmla="*/ 914400 h 922020"/>
              <a:gd name="connsiteX0" fmla="*/ 0 w 2110264"/>
              <a:gd name="connsiteY0" fmla="*/ 914400 h 917257"/>
              <a:gd name="connsiteX1" fmla="*/ 2110264 w 2110264"/>
              <a:gd name="connsiteY1" fmla="*/ 0 h 917257"/>
              <a:gd name="connsiteX2" fmla="*/ 1795462 w 2110264"/>
              <a:gd name="connsiteY2" fmla="*/ 917257 h 917257"/>
              <a:gd name="connsiteX3" fmla="*/ 0 w 2110264"/>
              <a:gd name="connsiteY3" fmla="*/ 914400 h 917257"/>
              <a:gd name="connsiteX0" fmla="*/ 0 w 1795462"/>
              <a:gd name="connsiteY0" fmla="*/ 906780 h 909637"/>
              <a:gd name="connsiteX1" fmla="*/ 327184 w 1795462"/>
              <a:gd name="connsiteY1" fmla="*/ 0 h 909637"/>
              <a:gd name="connsiteX2" fmla="*/ 1795462 w 1795462"/>
              <a:gd name="connsiteY2" fmla="*/ 909637 h 909637"/>
              <a:gd name="connsiteX3" fmla="*/ 0 w 1795462"/>
              <a:gd name="connsiteY3" fmla="*/ 906780 h 909637"/>
              <a:gd name="connsiteX0" fmla="*/ 0 w 1795462"/>
              <a:gd name="connsiteY0" fmla="*/ 906780 h 909637"/>
              <a:gd name="connsiteX1" fmla="*/ 317659 w 1795462"/>
              <a:gd name="connsiteY1" fmla="*/ 0 h 909637"/>
              <a:gd name="connsiteX2" fmla="*/ 1795462 w 1795462"/>
              <a:gd name="connsiteY2" fmla="*/ 909637 h 909637"/>
              <a:gd name="connsiteX3" fmla="*/ 0 w 1795462"/>
              <a:gd name="connsiteY3" fmla="*/ 906780 h 909637"/>
              <a:gd name="connsiteX0" fmla="*/ 0 w 1812131"/>
              <a:gd name="connsiteY0" fmla="*/ 906780 h 909637"/>
              <a:gd name="connsiteX1" fmla="*/ 317659 w 1812131"/>
              <a:gd name="connsiteY1" fmla="*/ 0 h 909637"/>
              <a:gd name="connsiteX2" fmla="*/ 1812131 w 1812131"/>
              <a:gd name="connsiteY2" fmla="*/ 909637 h 909637"/>
              <a:gd name="connsiteX3" fmla="*/ 0 w 1812131"/>
              <a:gd name="connsiteY3" fmla="*/ 906780 h 909637"/>
              <a:gd name="connsiteX0" fmla="*/ 0 w 1807368"/>
              <a:gd name="connsiteY0" fmla="*/ 909161 h 909637"/>
              <a:gd name="connsiteX1" fmla="*/ 312896 w 1807368"/>
              <a:gd name="connsiteY1" fmla="*/ 0 h 909637"/>
              <a:gd name="connsiteX2" fmla="*/ 1807368 w 1807368"/>
              <a:gd name="connsiteY2" fmla="*/ 909637 h 909637"/>
              <a:gd name="connsiteX3" fmla="*/ 0 w 1807368"/>
              <a:gd name="connsiteY3" fmla="*/ 909161 h 909637"/>
              <a:gd name="connsiteX0" fmla="*/ 0 w 1812130"/>
              <a:gd name="connsiteY0" fmla="*/ 916304 h 916304"/>
              <a:gd name="connsiteX1" fmla="*/ 317658 w 1812130"/>
              <a:gd name="connsiteY1" fmla="*/ 0 h 916304"/>
              <a:gd name="connsiteX2" fmla="*/ 1812130 w 1812130"/>
              <a:gd name="connsiteY2" fmla="*/ 909637 h 916304"/>
              <a:gd name="connsiteX3" fmla="*/ 0 w 1812130"/>
              <a:gd name="connsiteY3" fmla="*/ 916304 h 916304"/>
              <a:gd name="connsiteX0" fmla="*/ 0 w 1819273"/>
              <a:gd name="connsiteY0" fmla="*/ 916304 h 916304"/>
              <a:gd name="connsiteX1" fmla="*/ 317658 w 1819273"/>
              <a:gd name="connsiteY1" fmla="*/ 0 h 916304"/>
              <a:gd name="connsiteX2" fmla="*/ 1819273 w 1819273"/>
              <a:gd name="connsiteY2" fmla="*/ 904874 h 916304"/>
              <a:gd name="connsiteX3" fmla="*/ 0 w 1819273"/>
              <a:gd name="connsiteY3" fmla="*/ 916304 h 916304"/>
              <a:gd name="connsiteX0" fmla="*/ 0 w 1824035"/>
              <a:gd name="connsiteY0" fmla="*/ 916304 h 916304"/>
              <a:gd name="connsiteX1" fmla="*/ 317658 w 1824035"/>
              <a:gd name="connsiteY1" fmla="*/ 0 h 916304"/>
              <a:gd name="connsiteX2" fmla="*/ 1824035 w 1824035"/>
              <a:gd name="connsiteY2" fmla="*/ 912018 h 916304"/>
              <a:gd name="connsiteX3" fmla="*/ 0 w 1824035"/>
              <a:gd name="connsiteY3" fmla="*/ 916304 h 916304"/>
              <a:gd name="connsiteX0" fmla="*/ 0 w 1824035"/>
              <a:gd name="connsiteY0" fmla="*/ 930592 h 930592"/>
              <a:gd name="connsiteX1" fmla="*/ 308133 w 1824035"/>
              <a:gd name="connsiteY1" fmla="*/ 0 h 930592"/>
              <a:gd name="connsiteX2" fmla="*/ 1824035 w 1824035"/>
              <a:gd name="connsiteY2" fmla="*/ 926306 h 930592"/>
              <a:gd name="connsiteX3" fmla="*/ 0 w 1824035"/>
              <a:gd name="connsiteY3" fmla="*/ 930592 h 930592"/>
              <a:gd name="connsiteX0" fmla="*/ 0 w 1742418"/>
              <a:gd name="connsiteY0" fmla="*/ 930592 h 930592"/>
              <a:gd name="connsiteX1" fmla="*/ 308133 w 1742418"/>
              <a:gd name="connsiteY1" fmla="*/ 0 h 930592"/>
              <a:gd name="connsiteX2" fmla="*/ 1742418 w 1742418"/>
              <a:gd name="connsiteY2" fmla="*/ 515866 h 930592"/>
              <a:gd name="connsiteX3" fmla="*/ 0 w 1742418"/>
              <a:gd name="connsiteY3" fmla="*/ 930592 h 930592"/>
              <a:gd name="connsiteX0" fmla="*/ 0 w 1742418"/>
              <a:gd name="connsiteY0" fmla="*/ 1063657 h 1063657"/>
              <a:gd name="connsiteX1" fmla="*/ 455114 w 1742418"/>
              <a:gd name="connsiteY1" fmla="*/ 0 h 1063657"/>
              <a:gd name="connsiteX2" fmla="*/ 1742418 w 1742418"/>
              <a:gd name="connsiteY2" fmla="*/ 648931 h 1063657"/>
              <a:gd name="connsiteX3" fmla="*/ 0 w 1742418"/>
              <a:gd name="connsiteY3" fmla="*/ 1063657 h 1063657"/>
              <a:gd name="connsiteX0" fmla="*/ 0 w 1740640"/>
              <a:gd name="connsiteY0" fmla="*/ 1063657 h 1063657"/>
              <a:gd name="connsiteX1" fmla="*/ 455114 w 1740640"/>
              <a:gd name="connsiteY1" fmla="*/ 0 h 1063657"/>
              <a:gd name="connsiteX2" fmla="*/ 1740640 w 1740640"/>
              <a:gd name="connsiteY2" fmla="*/ 657330 h 1063657"/>
              <a:gd name="connsiteX3" fmla="*/ 0 w 1740640"/>
              <a:gd name="connsiteY3" fmla="*/ 1063657 h 1063657"/>
              <a:gd name="connsiteX0" fmla="*/ 0 w 1740640"/>
              <a:gd name="connsiteY0" fmla="*/ 1067137 h 1067137"/>
              <a:gd name="connsiteX1" fmla="*/ 445049 w 1740640"/>
              <a:gd name="connsiteY1" fmla="*/ 0 h 1067137"/>
              <a:gd name="connsiteX2" fmla="*/ 1740640 w 1740640"/>
              <a:gd name="connsiteY2" fmla="*/ 660810 h 1067137"/>
              <a:gd name="connsiteX3" fmla="*/ 0 w 1740640"/>
              <a:gd name="connsiteY3" fmla="*/ 1067137 h 1067137"/>
              <a:gd name="connsiteX0" fmla="*/ 0 w 1733830"/>
              <a:gd name="connsiteY0" fmla="*/ 1067137 h 1067137"/>
              <a:gd name="connsiteX1" fmla="*/ 445049 w 1733830"/>
              <a:gd name="connsiteY1" fmla="*/ 0 h 1067137"/>
              <a:gd name="connsiteX2" fmla="*/ 1733830 w 1733830"/>
              <a:gd name="connsiteY2" fmla="*/ 667469 h 1067137"/>
              <a:gd name="connsiteX3" fmla="*/ 0 w 1733830"/>
              <a:gd name="connsiteY3" fmla="*/ 1067137 h 1067137"/>
              <a:gd name="connsiteX0" fmla="*/ 0 w 1735533"/>
              <a:gd name="connsiteY0" fmla="*/ 1067137 h 1067137"/>
              <a:gd name="connsiteX1" fmla="*/ 445049 w 1735533"/>
              <a:gd name="connsiteY1" fmla="*/ 0 h 1067137"/>
              <a:gd name="connsiteX2" fmla="*/ 1735533 w 1735533"/>
              <a:gd name="connsiteY2" fmla="*/ 665804 h 1067137"/>
              <a:gd name="connsiteX3" fmla="*/ 0 w 1735533"/>
              <a:gd name="connsiteY3" fmla="*/ 1067137 h 1067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5533" h="1067137">
                <a:moveTo>
                  <a:pt x="0" y="1067137"/>
                </a:moveTo>
                <a:lnTo>
                  <a:pt x="445049" y="0"/>
                </a:lnTo>
                <a:lnTo>
                  <a:pt x="1735533" y="665804"/>
                </a:lnTo>
                <a:lnTo>
                  <a:pt x="0" y="1067137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29" name="Isosceles Triangle 25"/>
          <p:cNvSpPr/>
          <p:nvPr/>
        </p:nvSpPr>
        <p:spPr>
          <a:xfrm rot="7132725">
            <a:off x="2301562" y="2031112"/>
            <a:ext cx="2017551" cy="1117178"/>
          </a:xfrm>
          <a:custGeom>
            <a:avLst/>
            <a:gdLst>
              <a:gd name="connsiteX0" fmla="*/ 0 w 1699260"/>
              <a:gd name="connsiteY0" fmla="*/ 1242060 h 1242060"/>
              <a:gd name="connsiteX1" fmla="*/ 849630 w 1699260"/>
              <a:gd name="connsiteY1" fmla="*/ 0 h 1242060"/>
              <a:gd name="connsiteX2" fmla="*/ 1699260 w 1699260"/>
              <a:gd name="connsiteY2" fmla="*/ 1242060 h 1242060"/>
              <a:gd name="connsiteX3" fmla="*/ 0 w 1699260"/>
              <a:gd name="connsiteY3" fmla="*/ 1242060 h 1242060"/>
              <a:gd name="connsiteX0" fmla="*/ 0 w 1977390"/>
              <a:gd name="connsiteY0" fmla="*/ 914400 h 914400"/>
              <a:gd name="connsiteX1" fmla="*/ 1977390 w 1977390"/>
              <a:gd name="connsiteY1" fmla="*/ 0 h 914400"/>
              <a:gd name="connsiteX2" fmla="*/ 1699260 w 1977390"/>
              <a:gd name="connsiteY2" fmla="*/ 914400 h 914400"/>
              <a:gd name="connsiteX3" fmla="*/ 0 w 1977390"/>
              <a:gd name="connsiteY3" fmla="*/ 914400 h 914400"/>
              <a:gd name="connsiteX0" fmla="*/ 0 w 2122170"/>
              <a:gd name="connsiteY0" fmla="*/ 914400 h 914400"/>
              <a:gd name="connsiteX1" fmla="*/ 2122170 w 2122170"/>
              <a:gd name="connsiteY1" fmla="*/ 0 h 914400"/>
              <a:gd name="connsiteX2" fmla="*/ 1699260 w 2122170"/>
              <a:gd name="connsiteY2" fmla="*/ 914400 h 914400"/>
              <a:gd name="connsiteX3" fmla="*/ 0 w 2122170"/>
              <a:gd name="connsiteY3" fmla="*/ 914400 h 914400"/>
              <a:gd name="connsiteX0" fmla="*/ 0 w 2122170"/>
              <a:gd name="connsiteY0" fmla="*/ 914400 h 922020"/>
              <a:gd name="connsiteX1" fmla="*/ 2122170 w 2122170"/>
              <a:gd name="connsiteY1" fmla="*/ 0 h 922020"/>
              <a:gd name="connsiteX2" fmla="*/ 1790700 w 2122170"/>
              <a:gd name="connsiteY2" fmla="*/ 922020 h 922020"/>
              <a:gd name="connsiteX3" fmla="*/ 0 w 2122170"/>
              <a:gd name="connsiteY3" fmla="*/ 914400 h 922020"/>
              <a:gd name="connsiteX0" fmla="*/ 0 w 2110264"/>
              <a:gd name="connsiteY0" fmla="*/ 914400 h 922020"/>
              <a:gd name="connsiteX1" fmla="*/ 2110264 w 2110264"/>
              <a:gd name="connsiteY1" fmla="*/ 0 h 922020"/>
              <a:gd name="connsiteX2" fmla="*/ 1790700 w 2110264"/>
              <a:gd name="connsiteY2" fmla="*/ 922020 h 922020"/>
              <a:gd name="connsiteX3" fmla="*/ 0 w 2110264"/>
              <a:gd name="connsiteY3" fmla="*/ 914400 h 922020"/>
              <a:gd name="connsiteX0" fmla="*/ 0 w 2110264"/>
              <a:gd name="connsiteY0" fmla="*/ 914400 h 917257"/>
              <a:gd name="connsiteX1" fmla="*/ 2110264 w 2110264"/>
              <a:gd name="connsiteY1" fmla="*/ 0 h 917257"/>
              <a:gd name="connsiteX2" fmla="*/ 1795462 w 2110264"/>
              <a:gd name="connsiteY2" fmla="*/ 917257 h 917257"/>
              <a:gd name="connsiteX3" fmla="*/ 0 w 2110264"/>
              <a:gd name="connsiteY3" fmla="*/ 914400 h 917257"/>
              <a:gd name="connsiteX0" fmla="*/ 0 w 1795462"/>
              <a:gd name="connsiteY0" fmla="*/ 906780 h 909637"/>
              <a:gd name="connsiteX1" fmla="*/ 327184 w 1795462"/>
              <a:gd name="connsiteY1" fmla="*/ 0 h 909637"/>
              <a:gd name="connsiteX2" fmla="*/ 1795462 w 1795462"/>
              <a:gd name="connsiteY2" fmla="*/ 909637 h 909637"/>
              <a:gd name="connsiteX3" fmla="*/ 0 w 1795462"/>
              <a:gd name="connsiteY3" fmla="*/ 906780 h 909637"/>
              <a:gd name="connsiteX0" fmla="*/ 0 w 1795462"/>
              <a:gd name="connsiteY0" fmla="*/ 906780 h 909637"/>
              <a:gd name="connsiteX1" fmla="*/ 317659 w 1795462"/>
              <a:gd name="connsiteY1" fmla="*/ 0 h 909637"/>
              <a:gd name="connsiteX2" fmla="*/ 1795462 w 1795462"/>
              <a:gd name="connsiteY2" fmla="*/ 909637 h 909637"/>
              <a:gd name="connsiteX3" fmla="*/ 0 w 1795462"/>
              <a:gd name="connsiteY3" fmla="*/ 906780 h 909637"/>
              <a:gd name="connsiteX0" fmla="*/ 0 w 1812131"/>
              <a:gd name="connsiteY0" fmla="*/ 906780 h 909637"/>
              <a:gd name="connsiteX1" fmla="*/ 317659 w 1812131"/>
              <a:gd name="connsiteY1" fmla="*/ 0 h 909637"/>
              <a:gd name="connsiteX2" fmla="*/ 1812131 w 1812131"/>
              <a:gd name="connsiteY2" fmla="*/ 909637 h 909637"/>
              <a:gd name="connsiteX3" fmla="*/ 0 w 1812131"/>
              <a:gd name="connsiteY3" fmla="*/ 906780 h 909637"/>
              <a:gd name="connsiteX0" fmla="*/ 0 w 1807368"/>
              <a:gd name="connsiteY0" fmla="*/ 909161 h 909637"/>
              <a:gd name="connsiteX1" fmla="*/ 312896 w 1807368"/>
              <a:gd name="connsiteY1" fmla="*/ 0 h 909637"/>
              <a:gd name="connsiteX2" fmla="*/ 1807368 w 1807368"/>
              <a:gd name="connsiteY2" fmla="*/ 909637 h 909637"/>
              <a:gd name="connsiteX3" fmla="*/ 0 w 1807368"/>
              <a:gd name="connsiteY3" fmla="*/ 909161 h 909637"/>
              <a:gd name="connsiteX0" fmla="*/ 0 w 1812130"/>
              <a:gd name="connsiteY0" fmla="*/ 916304 h 916304"/>
              <a:gd name="connsiteX1" fmla="*/ 317658 w 1812130"/>
              <a:gd name="connsiteY1" fmla="*/ 0 h 916304"/>
              <a:gd name="connsiteX2" fmla="*/ 1812130 w 1812130"/>
              <a:gd name="connsiteY2" fmla="*/ 909637 h 916304"/>
              <a:gd name="connsiteX3" fmla="*/ 0 w 1812130"/>
              <a:gd name="connsiteY3" fmla="*/ 916304 h 916304"/>
              <a:gd name="connsiteX0" fmla="*/ 0 w 1819273"/>
              <a:gd name="connsiteY0" fmla="*/ 916304 h 916304"/>
              <a:gd name="connsiteX1" fmla="*/ 317658 w 1819273"/>
              <a:gd name="connsiteY1" fmla="*/ 0 h 916304"/>
              <a:gd name="connsiteX2" fmla="*/ 1819273 w 1819273"/>
              <a:gd name="connsiteY2" fmla="*/ 904874 h 916304"/>
              <a:gd name="connsiteX3" fmla="*/ 0 w 1819273"/>
              <a:gd name="connsiteY3" fmla="*/ 916304 h 916304"/>
              <a:gd name="connsiteX0" fmla="*/ 0 w 1824035"/>
              <a:gd name="connsiteY0" fmla="*/ 916304 h 916304"/>
              <a:gd name="connsiteX1" fmla="*/ 317658 w 1824035"/>
              <a:gd name="connsiteY1" fmla="*/ 0 h 916304"/>
              <a:gd name="connsiteX2" fmla="*/ 1824035 w 1824035"/>
              <a:gd name="connsiteY2" fmla="*/ 912018 h 916304"/>
              <a:gd name="connsiteX3" fmla="*/ 0 w 1824035"/>
              <a:gd name="connsiteY3" fmla="*/ 916304 h 916304"/>
              <a:gd name="connsiteX0" fmla="*/ 0 w 1824035"/>
              <a:gd name="connsiteY0" fmla="*/ 930592 h 930592"/>
              <a:gd name="connsiteX1" fmla="*/ 308133 w 1824035"/>
              <a:gd name="connsiteY1" fmla="*/ 0 h 930592"/>
              <a:gd name="connsiteX2" fmla="*/ 1824035 w 1824035"/>
              <a:gd name="connsiteY2" fmla="*/ 926306 h 930592"/>
              <a:gd name="connsiteX3" fmla="*/ 0 w 1824035"/>
              <a:gd name="connsiteY3" fmla="*/ 930592 h 930592"/>
              <a:gd name="connsiteX0" fmla="*/ 0 w 1742418"/>
              <a:gd name="connsiteY0" fmla="*/ 930592 h 930592"/>
              <a:gd name="connsiteX1" fmla="*/ 308133 w 1742418"/>
              <a:gd name="connsiteY1" fmla="*/ 0 h 930592"/>
              <a:gd name="connsiteX2" fmla="*/ 1742418 w 1742418"/>
              <a:gd name="connsiteY2" fmla="*/ 515866 h 930592"/>
              <a:gd name="connsiteX3" fmla="*/ 0 w 1742418"/>
              <a:gd name="connsiteY3" fmla="*/ 930592 h 930592"/>
              <a:gd name="connsiteX0" fmla="*/ 0 w 1742418"/>
              <a:gd name="connsiteY0" fmla="*/ 1063657 h 1063657"/>
              <a:gd name="connsiteX1" fmla="*/ 455114 w 1742418"/>
              <a:gd name="connsiteY1" fmla="*/ 0 h 1063657"/>
              <a:gd name="connsiteX2" fmla="*/ 1742418 w 1742418"/>
              <a:gd name="connsiteY2" fmla="*/ 648931 h 1063657"/>
              <a:gd name="connsiteX3" fmla="*/ 0 w 1742418"/>
              <a:gd name="connsiteY3" fmla="*/ 1063657 h 1063657"/>
              <a:gd name="connsiteX0" fmla="*/ 0 w 1740640"/>
              <a:gd name="connsiteY0" fmla="*/ 1063657 h 1063657"/>
              <a:gd name="connsiteX1" fmla="*/ 455114 w 1740640"/>
              <a:gd name="connsiteY1" fmla="*/ 0 h 1063657"/>
              <a:gd name="connsiteX2" fmla="*/ 1740640 w 1740640"/>
              <a:gd name="connsiteY2" fmla="*/ 657330 h 1063657"/>
              <a:gd name="connsiteX3" fmla="*/ 0 w 1740640"/>
              <a:gd name="connsiteY3" fmla="*/ 1063657 h 1063657"/>
              <a:gd name="connsiteX0" fmla="*/ 0 w 1740640"/>
              <a:gd name="connsiteY0" fmla="*/ 1067137 h 1067137"/>
              <a:gd name="connsiteX1" fmla="*/ 445049 w 1740640"/>
              <a:gd name="connsiteY1" fmla="*/ 0 h 1067137"/>
              <a:gd name="connsiteX2" fmla="*/ 1740640 w 1740640"/>
              <a:gd name="connsiteY2" fmla="*/ 660810 h 1067137"/>
              <a:gd name="connsiteX3" fmla="*/ 0 w 1740640"/>
              <a:gd name="connsiteY3" fmla="*/ 1067137 h 1067137"/>
              <a:gd name="connsiteX0" fmla="*/ 0 w 1733830"/>
              <a:gd name="connsiteY0" fmla="*/ 1067137 h 1067137"/>
              <a:gd name="connsiteX1" fmla="*/ 445049 w 1733830"/>
              <a:gd name="connsiteY1" fmla="*/ 0 h 1067137"/>
              <a:gd name="connsiteX2" fmla="*/ 1733830 w 1733830"/>
              <a:gd name="connsiteY2" fmla="*/ 667469 h 1067137"/>
              <a:gd name="connsiteX3" fmla="*/ 0 w 1733830"/>
              <a:gd name="connsiteY3" fmla="*/ 1067137 h 1067137"/>
              <a:gd name="connsiteX0" fmla="*/ 0 w 1735533"/>
              <a:gd name="connsiteY0" fmla="*/ 1067137 h 1067137"/>
              <a:gd name="connsiteX1" fmla="*/ 445049 w 1735533"/>
              <a:gd name="connsiteY1" fmla="*/ 0 h 1067137"/>
              <a:gd name="connsiteX2" fmla="*/ 1735533 w 1735533"/>
              <a:gd name="connsiteY2" fmla="*/ 665804 h 1067137"/>
              <a:gd name="connsiteX3" fmla="*/ 0 w 1735533"/>
              <a:gd name="connsiteY3" fmla="*/ 1067137 h 1067137"/>
              <a:gd name="connsiteX0" fmla="*/ 0 w 1830431"/>
              <a:gd name="connsiteY0" fmla="*/ 1067137 h 1067137"/>
              <a:gd name="connsiteX1" fmla="*/ 445049 w 1830431"/>
              <a:gd name="connsiteY1" fmla="*/ 0 h 1067137"/>
              <a:gd name="connsiteX2" fmla="*/ 1830431 w 1830431"/>
              <a:gd name="connsiteY2" fmla="*/ 693234 h 1067137"/>
              <a:gd name="connsiteX3" fmla="*/ 0 w 1830431"/>
              <a:gd name="connsiteY3" fmla="*/ 1067137 h 1067137"/>
              <a:gd name="connsiteX0" fmla="*/ 0 w 1830431"/>
              <a:gd name="connsiteY0" fmla="*/ 1079920 h 1079920"/>
              <a:gd name="connsiteX1" fmla="*/ 902114 w 1830431"/>
              <a:gd name="connsiteY1" fmla="*/ 0 h 1079920"/>
              <a:gd name="connsiteX2" fmla="*/ 1830431 w 1830431"/>
              <a:gd name="connsiteY2" fmla="*/ 706017 h 1079920"/>
              <a:gd name="connsiteX3" fmla="*/ 0 w 1830431"/>
              <a:gd name="connsiteY3" fmla="*/ 1079920 h 1079920"/>
              <a:gd name="connsiteX0" fmla="*/ 0 w 1886407"/>
              <a:gd name="connsiteY0" fmla="*/ 1031023 h 1031023"/>
              <a:gd name="connsiteX1" fmla="*/ 958090 w 1886407"/>
              <a:gd name="connsiteY1" fmla="*/ 0 h 1031023"/>
              <a:gd name="connsiteX2" fmla="*/ 1886407 w 1886407"/>
              <a:gd name="connsiteY2" fmla="*/ 706017 h 1031023"/>
              <a:gd name="connsiteX3" fmla="*/ 0 w 1886407"/>
              <a:gd name="connsiteY3" fmla="*/ 1031023 h 1031023"/>
              <a:gd name="connsiteX0" fmla="*/ 0 w 1907044"/>
              <a:gd name="connsiteY0" fmla="*/ 1047843 h 1047843"/>
              <a:gd name="connsiteX1" fmla="*/ 978727 w 1907044"/>
              <a:gd name="connsiteY1" fmla="*/ 0 h 1047843"/>
              <a:gd name="connsiteX2" fmla="*/ 1907044 w 1907044"/>
              <a:gd name="connsiteY2" fmla="*/ 706017 h 1047843"/>
              <a:gd name="connsiteX3" fmla="*/ 0 w 1907044"/>
              <a:gd name="connsiteY3" fmla="*/ 1047843 h 1047843"/>
              <a:gd name="connsiteX0" fmla="*/ 0 w 1907044"/>
              <a:gd name="connsiteY0" fmla="*/ 1050358 h 1050358"/>
              <a:gd name="connsiteX1" fmla="*/ 988218 w 1907044"/>
              <a:gd name="connsiteY1" fmla="*/ 0 h 1050358"/>
              <a:gd name="connsiteX2" fmla="*/ 1907044 w 1907044"/>
              <a:gd name="connsiteY2" fmla="*/ 708532 h 1050358"/>
              <a:gd name="connsiteX3" fmla="*/ 0 w 1907044"/>
              <a:gd name="connsiteY3" fmla="*/ 1050358 h 1050358"/>
              <a:gd name="connsiteX0" fmla="*/ 0 w 1899423"/>
              <a:gd name="connsiteY0" fmla="*/ 1050358 h 1050358"/>
              <a:gd name="connsiteX1" fmla="*/ 988218 w 1899423"/>
              <a:gd name="connsiteY1" fmla="*/ 0 h 1050358"/>
              <a:gd name="connsiteX2" fmla="*/ 1899423 w 1899423"/>
              <a:gd name="connsiteY2" fmla="*/ 704576 h 1050358"/>
              <a:gd name="connsiteX3" fmla="*/ 0 w 1899423"/>
              <a:gd name="connsiteY3" fmla="*/ 1050358 h 1050358"/>
              <a:gd name="connsiteX0" fmla="*/ 0 w 1892016"/>
              <a:gd name="connsiteY0" fmla="*/ 1050358 h 1050358"/>
              <a:gd name="connsiteX1" fmla="*/ 988218 w 1892016"/>
              <a:gd name="connsiteY1" fmla="*/ 0 h 1050358"/>
              <a:gd name="connsiteX2" fmla="*/ 1892016 w 1892016"/>
              <a:gd name="connsiteY2" fmla="*/ 705941 h 1050358"/>
              <a:gd name="connsiteX3" fmla="*/ 0 w 1892016"/>
              <a:gd name="connsiteY3" fmla="*/ 1050358 h 1050358"/>
              <a:gd name="connsiteX0" fmla="*/ 0 w 1900571"/>
              <a:gd name="connsiteY0" fmla="*/ 1050358 h 1050358"/>
              <a:gd name="connsiteX1" fmla="*/ 988218 w 1900571"/>
              <a:gd name="connsiteY1" fmla="*/ 0 h 1050358"/>
              <a:gd name="connsiteX2" fmla="*/ 1900571 w 1900571"/>
              <a:gd name="connsiteY2" fmla="*/ 706660 h 1050358"/>
              <a:gd name="connsiteX3" fmla="*/ 0 w 1900571"/>
              <a:gd name="connsiteY3" fmla="*/ 1050358 h 105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0571" h="1050358">
                <a:moveTo>
                  <a:pt x="0" y="1050358"/>
                </a:moveTo>
                <a:lnTo>
                  <a:pt x="988218" y="0"/>
                </a:lnTo>
                <a:lnTo>
                  <a:pt x="1900571" y="706660"/>
                </a:lnTo>
                <a:lnTo>
                  <a:pt x="0" y="1050358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30" name="Isosceles Triangle 25"/>
          <p:cNvSpPr/>
          <p:nvPr/>
        </p:nvSpPr>
        <p:spPr>
          <a:xfrm rot="7132725">
            <a:off x="1725453" y="1815848"/>
            <a:ext cx="2009663" cy="916806"/>
          </a:xfrm>
          <a:custGeom>
            <a:avLst/>
            <a:gdLst>
              <a:gd name="connsiteX0" fmla="*/ 0 w 1699260"/>
              <a:gd name="connsiteY0" fmla="*/ 1242060 h 1242060"/>
              <a:gd name="connsiteX1" fmla="*/ 849630 w 1699260"/>
              <a:gd name="connsiteY1" fmla="*/ 0 h 1242060"/>
              <a:gd name="connsiteX2" fmla="*/ 1699260 w 1699260"/>
              <a:gd name="connsiteY2" fmla="*/ 1242060 h 1242060"/>
              <a:gd name="connsiteX3" fmla="*/ 0 w 1699260"/>
              <a:gd name="connsiteY3" fmla="*/ 1242060 h 1242060"/>
              <a:gd name="connsiteX0" fmla="*/ 0 w 1977390"/>
              <a:gd name="connsiteY0" fmla="*/ 914400 h 914400"/>
              <a:gd name="connsiteX1" fmla="*/ 1977390 w 1977390"/>
              <a:gd name="connsiteY1" fmla="*/ 0 h 914400"/>
              <a:gd name="connsiteX2" fmla="*/ 1699260 w 1977390"/>
              <a:gd name="connsiteY2" fmla="*/ 914400 h 914400"/>
              <a:gd name="connsiteX3" fmla="*/ 0 w 1977390"/>
              <a:gd name="connsiteY3" fmla="*/ 914400 h 914400"/>
              <a:gd name="connsiteX0" fmla="*/ 0 w 2122170"/>
              <a:gd name="connsiteY0" fmla="*/ 914400 h 914400"/>
              <a:gd name="connsiteX1" fmla="*/ 2122170 w 2122170"/>
              <a:gd name="connsiteY1" fmla="*/ 0 h 914400"/>
              <a:gd name="connsiteX2" fmla="*/ 1699260 w 2122170"/>
              <a:gd name="connsiteY2" fmla="*/ 914400 h 914400"/>
              <a:gd name="connsiteX3" fmla="*/ 0 w 2122170"/>
              <a:gd name="connsiteY3" fmla="*/ 914400 h 914400"/>
              <a:gd name="connsiteX0" fmla="*/ 0 w 2122170"/>
              <a:gd name="connsiteY0" fmla="*/ 914400 h 922020"/>
              <a:gd name="connsiteX1" fmla="*/ 2122170 w 2122170"/>
              <a:gd name="connsiteY1" fmla="*/ 0 h 922020"/>
              <a:gd name="connsiteX2" fmla="*/ 1790700 w 2122170"/>
              <a:gd name="connsiteY2" fmla="*/ 922020 h 922020"/>
              <a:gd name="connsiteX3" fmla="*/ 0 w 2122170"/>
              <a:gd name="connsiteY3" fmla="*/ 914400 h 922020"/>
              <a:gd name="connsiteX0" fmla="*/ 0 w 2110264"/>
              <a:gd name="connsiteY0" fmla="*/ 914400 h 922020"/>
              <a:gd name="connsiteX1" fmla="*/ 2110264 w 2110264"/>
              <a:gd name="connsiteY1" fmla="*/ 0 h 922020"/>
              <a:gd name="connsiteX2" fmla="*/ 1790700 w 2110264"/>
              <a:gd name="connsiteY2" fmla="*/ 922020 h 922020"/>
              <a:gd name="connsiteX3" fmla="*/ 0 w 2110264"/>
              <a:gd name="connsiteY3" fmla="*/ 914400 h 922020"/>
              <a:gd name="connsiteX0" fmla="*/ 0 w 2110264"/>
              <a:gd name="connsiteY0" fmla="*/ 914400 h 917257"/>
              <a:gd name="connsiteX1" fmla="*/ 2110264 w 2110264"/>
              <a:gd name="connsiteY1" fmla="*/ 0 h 917257"/>
              <a:gd name="connsiteX2" fmla="*/ 1795462 w 2110264"/>
              <a:gd name="connsiteY2" fmla="*/ 917257 h 917257"/>
              <a:gd name="connsiteX3" fmla="*/ 0 w 2110264"/>
              <a:gd name="connsiteY3" fmla="*/ 914400 h 917257"/>
              <a:gd name="connsiteX0" fmla="*/ 0 w 1795462"/>
              <a:gd name="connsiteY0" fmla="*/ 906780 h 909637"/>
              <a:gd name="connsiteX1" fmla="*/ 327184 w 1795462"/>
              <a:gd name="connsiteY1" fmla="*/ 0 h 909637"/>
              <a:gd name="connsiteX2" fmla="*/ 1795462 w 1795462"/>
              <a:gd name="connsiteY2" fmla="*/ 909637 h 909637"/>
              <a:gd name="connsiteX3" fmla="*/ 0 w 1795462"/>
              <a:gd name="connsiteY3" fmla="*/ 906780 h 909637"/>
              <a:gd name="connsiteX0" fmla="*/ 0 w 1795462"/>
              <a:gd name="connsiteY0" fmla="*/ 906780 h 909637"/>
              <a:gd name="connsiteX1" fmla="*/ 317659 w 1795462"/>
              <a:gd name="connsiteY1" fmla="*/ 0 h 909637"/>
              <a:gd name="connsiteX2" fmla="*/ 1795462 w 1795462"/>
              <a:gd name="connsiteY2" fmla="*/ 909637 h 909637"/>
              <a:gd name="connsiteX3" fmla="*/ 0 w 1795462"/>
              <a:gd name="connsiteY3" fmla="*/ 906780 h 909637"/>
              <a:gd name="connsiteX0" fmla="*/ 0 w 1812131"/>
              <a:gd name="connsiteY0" fmla="*/ 906780 h 909637"/>
              <a:gd name="connsiteX1" fmla="*/ 317659 w 1812131"/>
              <a:gd name="connsiteY1" fmla="*/ 0 h 909637"/>
              <a:gd name="connsiteX2" fmla="*/ 1812131 w 1812131"/>
              <a:gd name="connsiteY2" fmla="*/ 909637 h 909637"/>
              <a:gd name="connsiteX3" fmla="*/ 0 w 1812131"/>
              <a:gd name="connsiteY3" fmla="*/ 906780 h 909637"/>
              <a:gd name="connsiteX0" fmla="*/ 0 w 1807368"/>
              <a:gd name="connsiteY0" fmla="*/ 909161 h 909637"/>
              <a:gd name="connsiteX1" fmla="*/ 312896 w 1807368"/>
              <a:gd name="connsiteY1" fmla="*/ 0 h 909637"/>
              <a:gd name="connsiteX2" fmla="*/ 1807368 w 1807368"/>
              <a:gd name="connsiteY2" fmla="*/ 909637 h 909637"/>
              <a:gd name="connsiteX3" fmla="*/ 0 w 1807368"/>
              <a:gd name="connsiteY3" fmla="*/ 909161 h 909637"/>
              <a:gd name="connsiteX0" fmla="*/ 0 w 1812130"/>
              <a:gd name="connsiteY0" fmla="*/ 916304 h 916304"/>
              <a:gd name="connsiteX1" fmla="*/ 317658 w 1812130"/>
              <a:gd name="connsiteY1" fmla="*/ 0 h 916304"/>
              <a:gd name="connsiteX2" fmla="*/ 1812130 w 1812130"/>
              <a:gd name="connsiteY2" fmla="*/ 909637 h 916304"/>
              <a:gd name="connsiteX3" fmla="*/ 0 w 1812130"/>
              <a:gd name="connsiteY3" fmla="*/ 916304 h 916304"/>
              <a:gd name="connsiteX0" fmla="*/ 0 w 1819273"/>
              <a:gd name="connsiteY0" fmla="*/ 916304 h 916304"/>
              <a:gd name="connsiteX1" fmla="*/ 317658 w 1819273"/>
              <a:gd name="connsiteY1" fmla="*/ 0 h 916304"/>
              <a:gd name="connsiteX2" fmla="*/ 1819273 w 1819273"/>
              <a:gd name="connsiteY2" fmla="*/ 904874 h 916304"/>
              <a:gd name="connsiteX3" fmla="*/ 0 w 1819273"/>
              <a:gd name="connsiteY3" fmla="*/ 916304 h 916304"/>
              <a:gd name="connsiteX0" fmla="*/ 0 w 1824035"/>
              <a:gd name="connsiteY0" fmla="*/ 916304 h 916304"/>
              <a:gd name="connsiteX1" fmla="*/ 317658 w 1824035"/>
              <a:gd name="connsiteY1" fmla="*/ 0 h 916304"/>
              <a:gd name="connsiteX2" fmla="*/ 1824035 w 1824035"/>
              <a:gd name="connsiteY2" fmla="*/ 912018 h 916304"/>
              <a:gd name="connsiteX3" fmla="*/ 0 w 1824035"/>
              <a:gd name="connsiteY3" fmla="*/ 916304 h 916304"/>
              <a:gd name="connsiteX0" fmla="*/ 0 w 1824035"/>
              <a:gd name="connsiteY0" fmla="*/ 930592 h 930592"/>
              <a:gd name="connsiteX1" fmla="*/ 308133 w 1824035"/>
              <a:gd name="connsiteY1" fmla="*/ 0 h 930592"/>
              <a:gd name="connsiteX2" fmla="*/ 1824035 w 1824035"/>
              <a:gd name="connsiteY2" fmla="*/ 926306 h 930592"/>
              <a:gd name="connsiteX3" fmla="*/ 0 w 1824035"/>
              <a:gd name="connsiteY3" fmla="*/ 930592 h 930592"/>
              <a:gd name="connsiteX0" fmla="*/ 0 w 1742418"/>
              <a:gd name="connsiteY0" fmla="*/ 930592 h 930592"/>
              <a:gd name="connsiteX1" fmla="*/ 308133 w 1742418"/>
              <a:gd name="connsiteY1" fmla="*/ 0 h 930592"/>
              <a:gd name="connsiteX2" fmla="*/ 1742418 w 1742418"/>
              <a:gd name="connsiteY2" fmla="*/ 515866 h 930592"/>
              <a:gd name="connsiteX3" fmla="*/ 0 w 1742418"/>
              <a:gd name="connsiteY3" fmla="*/ 930592 h 930592"/>
              <a:gd name="connsiteX0" fmla="*/ 0 w 1742418"/>
              <a:gd name="connsiteY0" fmla="*/ 1063657 h 1063657"/>
              <a:gd name="connsiteX1" fmla="*/ 455114 w 1742418"/>
              <a:gd name="connsiteY1" fmla="*/ 0 h 1063657"/>
              <a:gd name="connsiteX2" fmla="*/ 1742418 w 1742418"/>
              <a:gd name="connsiteY2" fmla="*/ 648931 h 1063657"/>
              <a:gd name="connsiteX3" fmla="*/ 0 w 1742418"/>
              <a:gd name="connsiteY3" fmla="*/ 1063657 h 1063657"/>
              <a:gd name="connsiteX0" fmla="*/ 0 w 1740640"/>
              <a:gd name="connsiteY0" fmla="*/ 1063657 h 1063657"/>
              <a:gd name="connsiteX1" fmla="*/ 455114 w 1740640"/>
              <a:gd name="connsiteY1" fmla="*/ 0 h 1063657"/>
              <a:gd name="connsiteX2" fmla="*/ 1740640 w 1740640"/>
              <a:gd name="connsiteY2" fmla="*/ 657330 h 1063657"/>
              <a:gd name="connsiteX3" fmla="*/ 0 w 1740640"/>
              <a:gd name="connsiteY3" fmla="*/ 1063657 h 1063657"/>
              <a:gd name="connsiteX0" fmla="*/ 0 w 1740640"/>
              <a:gd name="connsiteY0" fmla="*/ 1067137 h 1067137"/>
              <a:gd name="connsiteX1" fmla="*/ 445049 w 1740640"/>
              <a:gd name="connsiteY1" fmla="*/ 0 h 1067137"/>
              <a:gd name="connsiteX2" fmla="*/ 1740640 w 1740640"/>
              <a:gd name="connsiteY2" fmla="*/ 660810 h 1067137"/>
              <a:gd name="connsiteX3" fmla="*/ 0 w 1740640"/>
              <a:gd name="connsiteY3" fmla="*/ 1067137 h 1067137"/>
              <a:gd name="connsiteX0" fmla="*/ 0 w 1733830"/>
              <a:gd name="connsiteY0" fmla="*/ 1067137 h 1067137"/>
              <a:gd name="connsiteX1" fmla="*/ 445049 w 1733830"/>
              <a:gd name="connsiteY1" fmla="*/ 0 h 1067137"/>
              <a:gd name="connsiteX2" fmla="*/ 1733830 w 1733830"/>
              <a:gd name="connsiteY2" fmla="*/ 667469 h 1067137"/>
              <a:gd name="connsiteX3" fmla="*/ 0 w 1733830"/>
              <a:gd name="connsiteY3" fmla="*/ 1067137 h 1067137"/>
              <a:gd name="connsiteX0" fmla="*/ 0 w 1735533"/>
              <a:gd name="connsiteY0" fmla="*/ 1067137 h 1067137"/>
              <a:gd name="connsiteX1" fmla="*/ 445049 w 1735533"/>
              <a:gd name="connsiteY1" fmla="*/ 0 h 1067137"/>
              <a:gd name="connsiteX2" fmla="*/ 1735533 w 1735533"/>
              <a:gd name="connsiteY2" fmla="*/ 665804 h 1067137"/>
              <a:gd name="connsiteX3" fmla="*/ 0 w 1735533"/>
              <a:gd name="connsiteY3" fmla="*/ 1067137 h 1067137"/>
              <a:gd name="connsiteX0" fmla="*/ 0 w 1830431"/>
              <a:gd name="connsiteY0" fmla="*/ 1067137 h 1067137"/>
              <a:gd name="connsiteX1" fmla="*/ 445049 w 1830431"/>
              <a:gd name="connsiteY1" fmla="*/ 0 h 1067137"/>
              <a:gd name="connsiteX2" fmla="*/ 1830431 w 1830431"/>
              <a:gd name="connsiteY2" fmla="*/ 693234 h 1067137"/>
              <a:gd name="connsiteX3" fmla="*/ 0 w 1830431"/>
              <a:gd name="connsiteY3" fmla="*/ 1067137 h 1067137"/>
              <a:gd name="connsiteX0" fmla="*/ 0 w 1830431"/>
              <a:gd name="connsiteY0" fmla="*/ 1079920 h 1079920"/>
              <a:gd name="connsiteX1" fmla="*/ 902114 w 1830431"/>
              <a:gd name="connsiteY1" fmla="*/ 0 h 1079920"/>
              <a:gd name="connsiteX2" fmla="*/ 1830431 w 1830431"/>
              <a:gd name="connsiteY2" fmla="*/ 706017 h 1079920"/>
              <a:gd name="connsiteX3" fmla="*/ 0 w 1830431"/>
              <a:gd name="connsiteY3" fmla="*/ 1079920 h 1079920"/>
              <a:gd name="connsiteX0" fmla="*/ 0 w 1886407"/>
              <a:gd name="connsiteY0" fmla="*/ 1031023 h 1031023"/>
              <a:gd name="connsiteX1" fmla="*/ 958090 w 1886407"/>
              <a:gd name="connsiteY1" fmla="*/ 0 h 1031023"/>
              <a:gd name="connsiteX2" fmla="*/ 1886407 w 1886407"/>
              <a:gd name="connsiteY2" fmla="*/ 706017 h 1031023"/>
              <a:gd name="connsiteX3" fmla="*/ 0 w 1886407"/>
              <a:gd name="connsiteY3" fmla="*/ 1031023 h 1031023"/>
              <a:gd name="connsiteX0" fmla="*/ 0 w 1907044"/>
              <a:gd name="connsiteY0" fmla="*/ 1047843 h 1047843"/>
              <a:gd name="connsiteX1" fmla="*/ 978727 w 1907044"/>
              <a:gd name="connsiteY1" fmla="*/ 0 h 1047843"/>
              <a:gd name="connsiteX2" fmla="*/ 1907044 w 1907044"/>
              <a:gd name="connsiteY2" fmla="*/ 706017 h 1047843"/>
              <a:gd name="connsiteX3" fmla="*/ 0 w 1907044"/>
              <a:gd name="connsiteY3" fmla="*/ 1047843 h 1047843"/>
              <a:gd name="connsiteX0" fmla="*/ 0 w 1907044"/>
              <a:gd name="connsiteY0" fmla="*/ 1050358 h 1050358"/>
              <a:gd name="connsiteX1" fmla="*/ 988218 w 1907044"/>
              <a:gd name="connsiteY1" fmla="*/ 0 h 1050358"/>
              <a:gd name="connsiteX2" fmla="*/ 1907044 w 1907044"/>
              <a:gd name="connsiteY2" fmla="*/ 708532 h 1050358"/>
              <a:gd name="connsiteX3" fmla="*/ 0 w 1907044"/>
              <a:gd name="connsiteY3" fmla="*/ 1050358 h 1050358"/>
              <a:gd name="connsiteX0" fmla="*/ 0 w 1899423"/>
              <a:gd name="connsiteY0" fmla="*/ 1050358 h 1050358"/>
              <a:gd name="connsiteX1" fmla="*/ 988218 w 1899423"/>
              <a:gd name="connsiteY1" fmla="*/ 0 h 1050358"/>
              <a:gd name="connsiteX2" fmla="*/ 1899423 w 1899423"/>
              <a:gd name="connsiteY2" fmla="*/ 704576 h 1050358"/>
              <a:gd name="connsiteX3" fmla="*/ 0 w 1899423"/>
              <a:gd name="connsiteY3" fmla="*/ 1050358 h 1050358"/>
              <a:gd name="connsiteX0" fmla="*/ 0 w 1892016"/>
              <a:gd name="connsiteY0" fmla="*/ 1050358 h 1050358"/>
              <a:gd name="connsiteX1" fmla="*/ 988218 w 1892016"/>
              <a:gd name="connsiteY1" fmla="*/ 0 h 1050358"/>
              <a:gd name="connsiteX2" fmla="*/ 1892016 w 1892016"/>
              <a:gd name="connsiteY2" fmla="*/ 705941 h 1050358"/>
              <a:gd name="connsiteX3" fmla="*/ 0 w 1892016"/>
              <a:gd name="connsiteY3" fmla="*/ 1050358 h 1050358"/>
              <a:gd name="connsiteX0" fmla="*/ 0 w 1900571"/>
              <a:gd name="connsiteY0" fmla="*/ 1050358 h 1050358"/>
              <a:gd name="connsiteX1" fmla="*/ 988218 w 1900571"/>
              <a:gd name="connsiteY1" fmla="*/ 0 h 1050358"/>
              <a:gd name="connsiteX2" fmla="*/ 1900571 w 1900571"/>
              <a:gd name="connsiteY2" fmla="*/ 706660 h 1050358"/>
              <a:gd name="connsiteX3" fmla="*/ 0 w 1900571"/>
              <a:gd name="connsiteY3" fmla="*/ 1050358 h 1050358"/>
              <a:gd name="connsiteX0" fmla="*/ 0 w 1606720"/>
              <a:gd name="connsiteY0" fmla="*/ 1050358 h 1347353"/>
              <a:gd name="connsiteX1" fmla="*/ 988218 w 1606720"/>
              <a:gd name="connsiteY1" fmla="*/ 0 h 1347353"/>
              <a:gd name="connsiteX2" fmla="*/ 1606720 w 1606720"/>
              <a:gd name="connsiteY2" fmla="*/ 1347353 h 1347353"/>
              <a:gd name="connsiteX3" fmla="*/ 0 w 1606720"/>
              <a:gd name="connsiteY3" fmla="*/ 1050358 h 1347353"/>
              <a:gd name="connsiteX0" fmla="*/ 0 w 1863212"/>
              <a:gd name="connsiteY0" fmla="*/ 821983 h 1347353"/>
              <a:gd name="connsiteX1" fmla="*/ 1244710 w 1863212"/>
              <a:gd name="connsiteY1" fmla="*/ 0 h 1347353"/>
              <a:gd name="connsiteX2" fmla="*/ 1863212 w 1863212"/>
              <a:gd name="connsiteY2" fmla="*/ 1347353 h 1347353"/>
              <a:gd name="connsiteX3" fmla="*/ 0 w 1863212"/>
              <a:gd name="connsiteY3" fmla="*/ 821983 h 1347353"/>
              <a:gd name="connsiteX0" fmla="*/ 0 w 1893141"/>
              <a:gd name="connsiteY0" fmla="*/ 336600 h 861970"/>
              <a:gd name="connsiteX1" fmla="*/ 1893141 w 1893141"/>
              <a:gd name="connsiteY1" fmla="*/ 0 h 861970"/>
              <a:gd name="connsiteX2" fmla="*/ 1863212 w 1893141"/>
              <a:gd name="connsiteY2" fmla="*/ 861970 h 861970"/>
              <a:gd name="connsiteX3" fmla="*/ 0 w 1893141"/>
              <a:gd name="connsiteY3" fmla="*/ 336600 h 861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93141" h="861970">
                <a:moveTo>
                  <a:pt x="0" y="336600"/>
                </a:moveTo>
                <a:lnTo>
                  <a:pt x="1893141" y="0"/>
                </a:lnTo>
                <a:lnTo>
                  <a:pt x="1863212" y="861970"/>
                </a:lnTo>
                <a:lnTo>
                  <a:pt x="0" y="336600"/>
                </a:lnTo>
                <a:close/>
              </a:path>
            </a:pathLst>
          </a:cu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31" name="Isosceles Triangle 25"/>
          <p:cNvSpPr/>
          <p:nvPr/>
        </p:nvSpPr>
        <p:spPr>
          <a:xfrm rot="7132725">
            <a:off x="537140" y="3105675"/>
            <a:ext cx="1989645" cy="1476773"/>
          </a:xfrm>
          <a:custGeom>
            <a:avLst/>
            <a:gdLst>
              <a:gd name="connsiteX0" fmla="*/ 0 w 1699260"/>
              <a:gd name="connsiteY0" fmla="*/ 1242060 h 1242060"/>
              <a:gd name="connsiteX1" fmla="*/ 849630 w 1699260"/>
              <a:gd name="connsiteY1" fmla="*/ 0 h 1242060"/>
              <a:gd name="connsiteX2" fmla="*/ 1699260 w 1699260"/>
              <a:gd name="connsiteY2" fmla="*/ 1242060 h 1242060"/>
              <a:gd name="connsiteX3" fmla="*/ 0 w 1699260"/>
              <a:gd name="connsiteY3" fmla="*/ 1242060 h 1242060"/>
              <a:gd name="connsiteX0" fmla="*/ 0 w 1977390"/>
              <a:gd name="connsiteY0" fmla="*/ 914400 h 914400"/>
              <a:gd name="connsiteX1" fmla="*/ 1977390 w 1977390"/>
              <a:gd name="connsiteY1" fmla="*/ 0 h 914400"/>
              <a:gd name="connsiteX2" fmla="*/ 1699260 w 1977390"/>
              <a:gd name="connsiteY2" fmla="*/ 914400 h 914400"/>
              <a:gd name="connsiteX3" fmla="*/ 0 w 1977390"/>
              <a:gd name="connsiteY3" fmla="*/ 914400 h 914400"/>
              <a:gd name="connsiteX0" fmla="*/ 0 w 2122170"/>
              <a:gd name="connsiteY0" fmla="*/ 914400 h 914400"/>
              <a:gd name="connsiteX1" fmla="*/ 2122170 w 2122170"/>
              <a:gd name="connsiteY1" fmla="*/ 0 h 914400"/>
              <a:gd name="connsiteX2" fmla="*/ 1699260 w 2122170"/>
              <a:gd name="connsiteY2" fmla="*/ 914400 h 914400"/>
              <a:gd name="connsiteX3" fmla="*/ 0 w 2122170"/>
              <a:gd name="connsiteY3" fmla="*/ 914400 h 914400"/>
              <a:gd name="connsiteX0" fmla="*/ 0 w 2122170"/>
              <a:gd name="connsiteY0" fmla="*/ 914400 h 922020"/>
              <a:gd name="connsiteX1" fmla="*/ 2122170 w 2122170"/>
              <a:gd name="connsiteY1" fmla="*/ 0 h 922020"/>
              <a:gd name="connsiteX2" fmla="*/ 1790700 w 2122170"/>
              <a:gd name="connsiteY2" fmla="*/ 922020 h 922020"/>
              <a:gd name="connsiteX3" fmla="*/ 0 w 2122170"/>
              <a:gd name="connsiteY3" fmla="*/ 914400 h 922020"/>
              <a:gd name="connsiteX0" fmla="*/ 0 w 2110264"/>
              <a:gd name="connsiteY0" fmla="*/ 914400 h 922020"/>
              <a:gd name="connsiteX1" fmla="*/ 2110264 w 2110264"/>
              <a:gd name="connsiteY1" fmla="*/ 0 h 922020"/>
              <a:gd name="connsiteX2" fmla="*/ 1790700 w 2110264"/>
              <a:gd name="connsiteY2" fmla="*/ 922020 h 922020"/>
              <a:gd name="connsiteX3" fmla="*/ 0 w 2110264"/>
              <a:gd name="connsiteY3" fmla="*/ 914400 h 922020"/>
              <a:gd name="connsiteX0" fmla="*/ 0 w 2110264"/>
              <a:gd name="connsiteY0" fmla="*/ 914400 h 917257"/>
              <a:gd name="connsiteX1" fmla="*/ 2110264 w 2110264"/>
              <a:gd name="connsiteY1" fmla="*/ 0 h 917257"/>
              <a:gd name="connsiteX2" fmla="*/ 1795462 w 2110264"/>
              <a:gd name="connsiteY2" fmla="*/ 917257 h 917257"/>
              <a:gd name="connsiteX3" fmla="*/ 0 w 2110264"/>
              <a:gd name="connsiteY3" fmla="*/ 914400 h 917257"/>
              <a:gd name="connsiteX0" fmla="*/ 0 w 1795462"/>
              <a:gd name="connsiteY0" fmla="*/ 906780 h 909637"/>
              <a:gd name="connsiteX1" fmla="*/ 327184 w 1795462"/>
              <a:gd name="connsiteY1" fmla="*/ 0 h 909637"/>
              <a:gd name="connsiteX2" fmla="*/ 1795462 w 1795462"/>
              <a:gd name="connsiteY2" fmla="*/ 909637 h 909637"/>
              <a:gd name="connsiteX3" fmla="*/ 0 w 1795462"/>
              <a:gd name="connsiteY3" fmla="*/ 906780 h 909637"/>
              <a:gd name="connsiteX0" fmla="*/ 0 w 1795462"/>
              <a:gd name="connsiteY0" fmla="*/ 906780 h 909637"/>
              <a:gd name="connsiteX1" fmla="*/ 317659 w 1795462"/>
              <a:gd name="connsiteY1" fmla="*/ 0 h 909637"/>
              <a:gd name="connsiteX2" fmla="*/ 1795462 w 1795462"/>
              <a:gd name="connsiteY2" fmla="*/ 909637 h 909637"/>
              <a:gd name="connsiteX3" fmla="*/ 0 w 1795462"/>
              <a:gd name="connsiteY3" fmla="*/ 906780 h 909637"/>
              <a:gd name="connsiteX0" fmla="*/ 0 w 1812131"/>
              <a:gd name="connsiteY0" fmla="*/ 906780 h 909637"/>
              <a:gd name="connsiteX1" fmla="*/ 317659 w 1812131"/>
              <a:gd name="connsiteY1" fmla="*/ 0 h 909637"/>
              <a:gd name="connsiteX2" fmla="*/ 1812131 w 1812131"/>
              <a:gd name="connsiteY2" fmla="*/ 909637 h 909637"/>
              <a:gd name="connsiteX3" fmla="*/ 0 w 1812131"/>
              <a:gd name="connsiteY3" fmla="*/ 906780 h 909637"/>
              <a:gd name="connsiteX0" fmla="*/ 0 w 1807368"/>
              <a:gd name="connsiteY0" fmla="*/ 909161 h 909637"/>
              <a:gd name="connsiteX1" fmla="*/ 312896 w 1807368"/>
              <a:gd name="connsiteY1" fmla="*/ 0 h 909637"/>
              <a:gd name="connsiteX2" fmla="*/ 1807368 w 1807368"/>
              <a:gd name="connsiteY2" fmla="*/ 909637 h 909637"/>
              <a:gd name="connsiteX3" fmla="*/ 0 w 1807368"/>
              <a:gd name="connsiteY3" fmla="*/ 909161 h 909637"/>
              <a:gd name="connsiteX0" fmla="*/ 0 w 1812130"/>
              <a:gd name="connsiteY0" fmla="*/ 916304 h 916304"/>
              <a:gd name="connsiteX1" fmla="*/ 317658 w 1812130"/>
              <a:gd name="connsiteY1" fmla="*/ 0 h 916304"/>
              <a:gd name="connsiteX2" fmla="*/ 1812130 w 1812130"/>
              <a:gd name="connsiteY2" fmla="*/ 909637 h 916304"/>
              <a:gd name="connsiteX3" fmla="*/ 0 w 1812130"/>
              <a:gd name="connsiteY3" fmla="*/ 916304 h 916304"/>
              <a:gd name="connsiteX0" fmla="*/ 0 w 1819273"/>
              <a:gd name="connsiteY0" fmla="*/ 916304 h 916304"/>
              <a:gd name="connsiteX1" fmla="*/ 317658 w 1819273"/>
              <a:gd name="connsiteY1" fmla="*/ 0 h 916304"/>
              <a:gd name="connsiteX2" fmla="*/ 1819273 w 1819273"/>
              <a:gd name="connsiteY2" fmla="*/ 904874 h 916304"/>
              <a:gd name="connsiteX3" fmla="*/ 0 w 1819273"/>
              <a:gd name="connsiteY3" fmla="*/ 916304 h 916304"/>
              <a:gd name="connsiteX0" fmla="*/ 0 w 1824035"/>
              <a:gd name="connsiteY0" fmla="*/ 916304 h 916304"/>
              <a:gd name="connsiteX1" fmla="*/ 317658 w 1824035"/>
              <a:gd name="connsiteY1" fmla="*/ 0 h 916304"/>
              <a:gd name="connsiteX2" fmla="*/ 1824035 w 1824035"/>
              <a:gd name="connsiteY2" fmla="*/ 912018 h 916304"/>
              <a:gd name="connsiteX3" fmla="*/ 0 w 1824035"/>
              <a:gd name="connsiteY3" fmla="*/ 916304 h 916304"/>
              <a:gd name="connsiteX0" fmla="*/ 0 w 1824035"/>
              <a:gd name="connsiteY0" fmla="*/ 930592 h 930592"/>
              <a:gd name="connsiteX1" fmla="*/ 308133 w 1824035"/>
              <a:gd name="connsiteY1" fmla="*/ 0 h 930592"/>
              <a:gd name="connsiteX2" fmla="*/ 1824035 w 1824035"/>
              <a:gd name="connsiteY2" fmla="*/ 926306 h 930592"/>
              <a:gd name="connsiteX3" fmla="*/ 0 w 1824035"/>
              <a:gd name="connsiteY3" fmla="*/ 930592 h 930592"/>
              <a:gd name="connsiteX0" fmla="*/ 0 w 1742418"/>
              <a:gd name="connsiteY0" fmla="*/ 930592 h 930592"/>
              <a:gd name="connsiteX1" fmla="*/ 308133 w 1742418"/>
              <a:gd name="connsiteY1" fmla="*/ 0 h 930592"/>
              <a:gd name="connsiteX2" fmla="*/ 1742418 w 1742418"/>
              <a:gd name="connsiteY2" fmla="*/ 515866 h 930592"/>
              <a:gd name="connsiteX3" fmla="*/ 0 w 1742418"/>
              <a:gd name="connsiteY3" fmla="*/ 930592 h 930592"/>
              <a:gd name="connsiteX0" fmla="*/ 0 w 1742418"/>
              <a:gd name="connsiteY0" fmla="*/ 1063657 h 1063657"/>
              <a:gd name="connsiteX1" fmla="*/ 455114 w 1742418"/>
              <a:gd name="connsiteY1" fmla="*/ 0 h 1063657"/>
              <a:gd name="connsiteX2" fmla="*/ 1742418 w 1742418"/>
              <a:gd name="connsiteY2" fmla="*/ 648931 h 1063657"/>
              <a:gd name="connsiteX3" fmla="*/ 0 w 1742418"/>
              <a:gd name="connsiteY3" fmla="*/ 1063657 h 1063657"/>
              <a:gd name="connsiteX0" fmla="*/ 0 w 1740640"/>
              <a:gd name="connsiteY0" fmla="*/ 1063657 h 1063657"/>
              <a:gd name="connsiteX1" fmla="*/ 455114 w 1740640"/>
              <a:gd name="connsiteY1" fmla="*/ 0 h 1063657"/>
              <a:gd name="connsiteX2" fmla="*/ 1740640 w 1740640"/>
              <a:gd name="connsiteY2" fmla="*/ 657330 h 1063657"/>
              <a:gd name="connsiteX3" fmla="*/ 0 w 1740640"/>
              <a:gd name="connsiteY3" fmla="*/ 1063657 h 1063657"/>
              <a:gd name="connsiteX0" fmla="*/ 0 w 1740640"/>
              <a:gd name="connsiteY0" fmla="*/ 1067137 h 1067137"/>
              <a:gd name="connsiteX1" fmla="*/ 445049 w 1740640"/>
              <a:gd name="connsiteY1" fmla="*/ 0 h 1067137"/>
              <a:gd name="connsiteX2" fmla="*/ 1740640 w 1740640"/>
              <a:gd name="connsiteY2" fmla="*/ 660810 h 1067137"/>
              <a:gd name="connsiteX3" fmla="*/ 0 w 1740640"/>
              <a:gd name="connsiteY3" fmla="*/ 1067137 h 1067137"/>
              <a:gd name="connsiteX0" fmla="*/ 0 w 1733830"/>
              <a:gd name="connsiteY0" fmla="*/ 1067137 h 1067137"/>
              <a:gd name="connsiteX1" fmla="*/ 445049 w 1733830"/>
              <a:gd name="connsiteY1" fmla="*/ 0 h 1067137"/>
              <a:gd name="connsiteX2" fmla="*/ 1733830 w 1733830"/>
              <a:gd name="connsiteY2" fmla="*/ 667469 h 1067137"/>
              <a:gd name="connsiteX3" fmla="*/ 0 w 1733830"/>
              <a:gd name="connsiteY3" fmla="*/ 1067137 h 1067137"/>
              <a:gd name="connsiteX0" fmla="*/ 0 w 1735533"/>
              <a:gd name="connsiteY0" fmla="*/ 1067137 h 1067137"/>
              <a:gd name="connsiteX1" fmla="*/ 445049 w 1735533"/>
              <a:gd name="connsiteY1" fmla="*/ 0 h 1067137"/>
              <a:gd name="connsiteX2" fmla="*/ 1735533 w 1735533"/>
              <a:gd name="connsiteY2" fmla="*/ 665804 h 1067137"/>
              <a:gd name="connsiteX3" fmla="*/ 0 w 1735533"/>
              <a:gd name="connsiteY3" fmla="*/ 1067137 h 1067137"/>
              <a:gd name="connsiteX0" fmla="*/ 0 w 1830431"/>
              <a:gd name="connsiteY0" fmla="*/ 1067137 h 1067137"/>
              <a:gd name="connsiteX1" fmla="*/ 445049 w 1830431"/>
              <a:gd name="connsiteY1" fmla="*/ 0 h 1067137"/>
              <a:gd name="connsiteX2" fmla="*/ 1830431 w 1830431"/>
              <a:gd name="connsiteY2" fmla="*/ 693234 h 1067137"/>
              <a:gd name="connsiteX3" fmla="*/ 0 w 1830431"/>
              <a:gd name="connsiteY3" fmla="*/ 1067137 h 1067137"/>
              <a:gd name="connsiteX0" fmla="*/ 0 w 1830431"/>
              <a:gd name="connsiteY0" fmla="*/ 1079920 h 1079920"/>
              <a:gd name="connsiteX1" fmla="*/ 902114 w 1830431"/>
              <a:gd name="connsiteY1" fmla="*/ 0 h 1079920"/>
              <a:gd name="connsiteX2" fmla="*/ 1830431 w 1830431"/>
              <a:gd name="connsiteY2" fmla="*/ 706017 h 1079920"/>
              <a:gd name="connsiteX3" fmla="*/ 0 w 1830431"/>
              <a:gd name="connsiteY3" fmla="*/ 1079920 h 1079920"/>
              <a:gd name="connsiteX0" fmla="*/ 0 w 1886407"/>
              <a:gd name="connsiteY0" fmla="*/ 1031023 h 1031023"/>
              <a:gd name="connsiteX1" fmla="*/ 958090 w 1886407"/>
              <a:gd name="connsiteY1" fmla="*/ 0 h 1031023"/>
              <a:gd name="connsiteX2" fmla="*/ 1886407 w 1886407"/>
              <a:gd name="connsiteY2" fmla="*/ 706017 h 1031023"/>
              <a:gd name="connsiteX3" fmla="*/ 0 w 1886407"/>
              <a:gd name="connsiteY3" fmla="*/ 1031023 h 1031023"/>
              <a:gd name="connsiteX0" fmla="*/ 0 w 1907044"/>
              <a:gd name="connsiteY0" fmla="*/ 1047843 h 1047843"/>
              <a:gd name="connsiteX1" fmla="*/ 978727 w 1907044"/>
              <a:gd name="connsiteY1" fmla="*/ 0 h 1047843"/>
              <a:gd name="connsiteX2" fmla="*/ 1907044 w 1907044"/>
              <a:gd name="connsiteY2" fmla="*/ 706017 h 1047843"/>
              <a:gd name="connsiteX3" fmla="*/ 0 w 1907044"/>
              <a:gd name="connsiteY3" fmla="*/ 1047843 h 1047843"/>
              <a:gd name="connsiteX0" fmla="*/ 0 w 1907044"/>
              <a:gd name="connsiteY0" fmla="*/ 1050358 h 1050358"/>
              <a:gd name="connsiteX1" fmla="*/ 988218 w 1907044"/>
              <a:gd name="connsiteY1" fmla="*/ 0 h 1050358"/>
              <a:gd name="connsiteX2" fmla="*/ 1907044 w 1907044"/>
              <a:gd name="connsiteY2" fmla="*/ 708532 h 1050358"/>
              <a:gd name="connsiteX3" fmla="*/ 0 w 1907044"/>
              <a:gd name="connsiteY3" fmla="*/ 1050358 h 1050358"/>
              <a:gd name="connsiteX0" fmla="*/ 0 w 1899423"/>
              <a:gd name="connsiteY0" fmla="*/ 1050358 h 1050358"/>
              <a:gd name="connsiteX1" fmla="*/ 988218 w 1899423"/>
              <a:gd name="connsiteY1" fmla="*/ 0 h 1050358"/>
              <a:gd name="connsiteX2" fmla="*/ 1899423 w 1899423"/>
              <a:gd name="connsiteY2" fmla="*/ 704576 h 1050358"/>
              <a:gd name="connsiteX3" fmla="*/ 0 w 1899423"/>
              <a:gd name="connsiteY3" fmla="*/ 1050358 h 1050358"/>
              <a:gd name="connsiteX0" fmla="*/ 0 w 1892016"/>
              <a:gd name="connsiteY0" fmla="*/ 1050358 h 1050358"/>
              <a:gd name="connsiteX1" fmla="*/ 988218 w 1892016"/>
              <a:gd name="connsiteY1" fmla="*/ 0 h 1050358"/>
              <a:gd name="connsiteX2" fmla="*/ 1892016 w 1892016"/>
              <a:gd name="connsiteY2" fmla="*/ 705941 h 1050358"/>
              <a:gd name="connsiteX3" fmla="*/ 0 w 1892016"/>
              <a:gd name="connsiteY3" fmla="*/ 1050358 h 1050358"/>
              <a:gd name="connsiteX0" fmla="*/ 0 w 1900571"/>
              <a:gd name="connsiteY0" fmla="*/ 1050358 h 1050358"/>
              <a:gd name="connsiteX1" fmla="*/ 988218 w 1900571"/>
              <a:gd name="connsiteY1" fmla="*/ 0 h 1050358"/>
              <a:gd name="connsiteX2" fmla="*/ 1900571 w 1900571"/>
              <a:gd name="connsiteY2" fmla="*/ 706660 h 1050358"/>
              <a:gd name="connsiteX3" fmla="*/ 0 w 1900571"/>
              <a:gd name="connsiteY3" fmla="*/ 1050358 h 1050358"/>
              <a:gd name="connsiteX0" fmla="*/ 0 w 1606720"/>
              <a:gd name="connsiteY0" fmla="*/ 1050358 h 1347353"/>
              <a:gd name="connsiteX1" fmla="*/ 988218 w 1606720"/>
              <a:gd name="connsiteY1" fmla="*/ 0 h 1347353"/>
              <a:gd name="connsiteX2" fmla="*/ 1606720 w 1606720"/>
              <a:gd name="connsiteY2" fmla="*/ 1347353 h 1347353"/>
              <a:gd name="connsiteX3" fmla="*/ 0 w 1606720"/>
              <a:gd name="connsiteY3" fmla="*/ 1050358 h 1347353"/>
              <a:gd name="connsiteX0" fmla="*/ 0 w 1863212"/>
              <a:gd name="connsiteY0" fmla="*/ 821983 h 1347353"/>
              <a:gd name="connsiteX1" fmla="*/ 1244710 w 1863212"/>
              <a:gd name="connsiteY1" fmla="*/ 0 h 1347353"/>
              <a:gd name="connsiteX2" fmla="*/ 1863212 w 1863212"/>
              <a:gd name="connsiteY2" fmla="*/ 1347353 h 1347353"/>
              <a:gd name="connsiteX3" fmla="*/ 0 w 1863212"/>
              <a:gd name="connsiteY3" fmla="*/ 821983 h 1347353"/>
              <a:gd name="connsiteX0" fmla="*/ 0 w 1893141"/>
              <a:gd name="connsiteY0" fmla="*/ 336600 h 861970"/>
              <a:gd name="connsiteX1" fmla="*/ 1893141 w 1893141"/>
              <a:gd name="connsiteY1" fmla="*/ 0 h 861970"/>
              <a:gd name="connsiteX2" fmla="*/ 1863212 w 1893141"/>
              <a:gd name="connsiteY2" fmla="*/ 861970 h 861970"/>
              <a:gd name="connsiteX3" fmla="*/ 0 w 1893141"/>
              <a:gd name="connsiteY3" fmla="*/ 336600 h 861970"/>
              <a:gd name="connsiteX0" fmla="*/ 0 w 1893141"/>
              <a:gd name="connsiteY0" fmla="*/ 1673329 h 2198699"/>
              <a:gd name="connsiteX1" fmla="*/ 110507 w 1893141"/>
              <a:gd name="connsiteY1" fmla="*/ 0 h 2198699"/>
              <a:gd name="connsiteX2" fmla="*/ 1893141 w 1893141"/>
              <a:gd name="connsiteY2" fmla="*/ 1336729 h 2198699"/>
              <a:gd name="connsiteX3" fmla="*/ 1863212 w 1893141"/>
              <a:gd name="connsiteY3" fmla="*/ 2198699 h 2198699"/>
              <a:gd name="connsiteX4" fmla="*/ 0 w 1893141"/>
              <a:gd name="connsiteY4" fmla="*/ 1673329 h 2198699"/>
              <a:gd name="connsiteX0" fmla="*/ 0 w 1831489"/>
              <a:gd name="connsiteY0" fmla="*/ 877886 h 2198699"/>
              <a:gd name="connsiteX1" fmla="*/ 48855 w 1831489"/>
              <a:gd name="connsiteY1" fmla="*/ 0 h 2198699"/>
              <a:gd name="connsiteX2" fmla="*/ 1831489 w 1831489"/>
              <a:gd name="connsiteY2" fmla="*/ 1336729 h 2198699"/>
              <a:gd name="connsiteX3" fmla="*/ 1801560 w 1831489"/>
              <a:gd name="connsiteY3" fmla="*/ 2198699 h 2198699"/>
              <a:gd name="connsiteX4" fmla="*/ 0 w 1831489"/>
              <a:gd name="connsiteY4" fmla="*/ 877886 h 2198699"/>
              <a:gd name="connsiteX0" fmla="*/ 0 w 1860482"/>
              <a:gd name="connsiteY0" fmla="*/ 877886 h 1388445"/>
              <a:gd name="connsiteX1" fmla="*/ 48855 w 1860482"/>
              <a:gd name="connsiteY1" fmla="*/ 0 h 1388445"/>
              <a:gd name="connsiteX2" fmla="*/ 1831489 w 1860482"/>
              <a:gd name="connsiteY2" fmla="*/ 1336729 h 1388445"/>
              <a:gd name="connsiteX3" fmla="*/ 1860482 w 1860482"/>
              <a:gd name="connsiteY3" fmla="*/ 1388445 h 1388445"/>
              <a:gd name="connsiteX4" fmla="*/ 0 w 1860482"/>
              <a:gd name="connsiteY4" fmla="*/ 877886 h 1388445"/>
              <a:gd name="connsiteX0" fmla="*/ 0 w 1860482"/>
              <a:gd name="connsiteY0" fmla="*/ 877886 h 1388445"/>
              <a:gd name="connsiteX1" fmla="*/ 48855 w 1860482"/>
              <a:gd name="connsiteY1" fmla="*/ 0 h 1388445"/>
              <a:gd name="connsiteX2" fmla="*/ 1859090 w 1860482"/>
              <a:gd name="connsiteY2" fmla="*/ 1386772 h 1388445"/>
              <a:gd name="connsiteX3" fmla="*/ 1860482 w 1860482"/>
              <a:gd name="connsiteY3" fmla="*/ 1388445 h 1388445"/>
              <a:gd name="connsiteX4" fmla="*/ 0 w 1860482"/>
              <a:gd name="connsiteY4" fmla="*/ 877886 h 1388445"/>
              <a:gd name="connsiteX0" fmla="*/ 0 w 1860482"/>
              <a:gd name="connsiteY0" fmla="*/ 877886 h 1388445"/>
              <a:gd name="connsiteX1" fmla="*/ 48854 w 1860482"/>
              <a:gd name="connsiteY1" fmla="*/ 0 h 1388445"/>
              <a:gd name="connsiteX2" fmla="*/ 1859090 w 1860482"/>
              <a:gd name="connsiteY2" fmla="*/ 1386772 h 1388445"/>
              <a:gd name="connsiteX3" fmla="*/ 1860482 w 1860482"/>
              <a:gd name="connsiteY3" fmla="*/ 1388445 h 1388445"/>
              <a:gd name="connsiteX4" fmla="*/ 0 w 1860482"/>
              <a:gd name="connsiteY4" fmla="*/ 877886 h 1388445"/>
              <a:gd name="connsiteX0" fmla="*/ 0 w 1874283"/>
              <a:gd name="connsiteY0" fmla="*/ 852865 h 1388445"/>
              <a:gd name="connsiteX1" fmla="*/ 62655 w 1874283"/>
              <a:gd name="connsiteY1" fmla="*/ 0 h 1388445"/>
              <a:gd name="connsiteX2" fmla="*/ 1872891 w 1874283"/>
              <a:gd name="connsiteY2" fmla="*/ 1386772 h 1388445"/>
              <a:gd name="connsiteX3" fmla="*/ 1874283 w 1874283"/>
              <a:gd name="connsiteY3" fmla="*/ 1388445 h 1388445"/>
              <a:gd name="connsiteX4" fmla="*/ 0 w 1874283"/>
              <a:gd name="connsiteY4" fmla="*/ 852865 h 1388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4283" h="1388445">
                <a:moveTo>
                  <a:pt x="0" y="852865"/>
                </a:moveTo>
                <a:cubicBezTo>
                  <a:pt x="9535" y="850406"/>
                  <a:pt x="53120" y="2459"/>
                  <a:pt x="62655" y="0"/>
                </a:cubicBezTo>
                <a:lnTo>
                  <a:pt x="1872891" y="1386772"/>
                </a:lnTo>
                <a:lnTo>
                  <a:pt x="1874283" y="1388445"/>
                </a:lnTo>
                <a:lnTo>
                  <a:pt x="0" y="852865"/>
                </a:lnTo>
                <a:close/>
              </a:path>
            </a:pathLst>
          </a:cu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4" name="Isosceles Triangle 3"/>
          <p:cNvSpPr/>
          <p:nvPr/>
        </p:nvSpPr>
        <p:spPr>
          <a:xfrm>
            <a:off x="402500" y="1435636"/>
            <a:ext cx="3861678" cy="2926319"/>
          </a:xfrm>
          <a:prstGeom prst="triangle">
            <a:avLst>
              <a:gd name="adj" fmla="val 7518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cxnSp>
        <p:nvCxnSpPr>
          <p:cNvPr id="6" name="Straight Connector 5"/>
          <p:cNvCxnSpPr>
            <a:stCxn id="4" idx="0"/>
          </p:cNvCxnSpPr>
          <p:nvPr/>
        </p:nvCxnSpPr>
        <p:spPr>
          <a:xfrm flipH="1">
            <a:off x="2321272" y="1435636"/>
            <a:ext cx="984631" cy="292631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4" idx="1"/>
            <a:endCxn id="4" idx="4"/>
          </p:cNvCxnSpPr>
          <p:nvPr/>
        </p:nvCxnSpPr>
        <p:spPr>
          <a:xfrm>
            <a:off x="1854202" y="2898796"/>
            <a:ext cx="2409976" cy="146316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4" idx="5"/>
            <a:endCxn id="4" idx="2"/>
          </p:cNvCxnSpPr>
          <p:nvPr/>
        </p:nvCxnSpPr>
        <p:spPr>
          <a:xfrm flipH="1">
            <a:off x="402500" y="2898796"/>
            <a:ext cx="3382540" cy="146316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122346" y="998420"/>
            <a:ext cx="428291" cy="5554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  <a:endParaRPr lang="en-US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4399696"/>
            <a:ext cx="411241" cy="5554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  <a:endParaRPr lang="en-US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03665" y="4418713"/>
            <a:ext cx="399307" cy="5554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</a:t>
            </a:r>
            <a:endParaRPr lang="en-US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05060" y="4466742"/>
            <a:ext cx="436817" cy="5554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</a:t>
            </a:r>
          </a:p>
        </p:txBody>
      </p:sp>
      <p:sp>
        <p:nvSpPr>
          <p:cNvPr id="16" name="TextBox 15"/>
          <p:cNvSpPr txBox="1"/>
          <p:nvPr/>
        </p:nvSpPr>
        <p:spPr>
          <a:xfrm rot="20580695">
            <a:off x="3776260" y="2578149"/>
            <a:ext cx="382257" cy="5554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</a:t>
            </a:r>
            <a:endParaRPr lang="en-US" sz="28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 rot="1027052">
            <a:off x="1360465" y="2621085"/>
            <a:ext cx="372028" cy="5554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</a:t>
            </a:r>
            <a:endParaRPr lang="en-US" sz="28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 rot="20580695">
            <a:off x="2507491" y="3401167"/>
            <a:ext cx="440227" cy="5554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</a:t>
            </a:r>
            <a:endParaRPr lang="en-US" sz="2800" b="1" dirty="0">
              <a:ln w="0"/>
              <a:solidFill>
                <a:schemeClr val="accent4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016603" y="262277"/>
            <a:ext cx="12747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  <a:sym typeface="Symbol" panose="05050102010706020507" pitchFamily="18" charset="2"/>
              </a:rPr>
              <a:t>প্রমাণঃ </a:t>
            </a:r>
            <a:endParaRPr lang="en-US" sz="3200" dirty="0">
              <a:solidFill>
                <a:srgbClr val="7030A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02972" y="246538"/>
            <a:ext cx="51219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  <a:sym typeface="Symbol" panose="05050102010706020507" pitchFamily="18" charset="2"/>
              </a:rPr>
              <a:t>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  <a:sym typeface="Symbol" panose="05050102010706020507" pitchFamily="18" charset="2"/>
              </a:rPr>
              <a:t>ABC</a:t>
            </a:r>
            <a:r>
              <a:rPr lang="bn-IN" sz="3200" dirty="0" smtClean="0">
                <a:latin typeface="Kalpurush" panose="02000600000000000000" pitchFamily="2" charset="0"/>
                <a:cs typeface="Kalpurush" panose="02000600000000000000" pitchFamily="2" charset="0"/>
                <a:sym typeface="Symbol" panose="05050102010706020507" pitchFamily="18" charset="2"/>
              </a:rPr>
              <a:t> এর, 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  <a:sym typeface="Symbol" panose="05050102010706020507" pitchFamily="18" charset="2"/>
              </a:rPr>
              <a:t>BC </a:t>
            </a:r>
            <a:r>
              <a:rPr lang="bn-IN" sz="3200" dirty="0" smtClean="0">
                <a:latin typeface="Kalpurush" panose="02000600000000000000" pitchFamily="2" charset="0"/>
                <a:cs typeface="Kalpurush" panose="02000600000000000000" pitchFamily="2" charset="0"/>
                <a:sym typeface="Symbol" panose="05050102010706020507" pitchFamily="18" charset="2"/>
              </a:rPr>
              <a:t>বাহুতে 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  <a:sym typeface="Symbol" panose="05050102010706020507" pitchFamily="18" charset="2"/>
              </a:rPr>
              <a:t>AD </a:t>
            </a:r>
            <a:r>
              <a:rPr lang="bn-IN" sz="3200" dirty="0" smtClean="0">
                <a:latin typeface="Kalpurush" panose="02000600000000000000" pitchFamily="2" charset="0"/>
                <a:cs typeface="Kalpurush" panose="02000600000000000000" pitchFamily="2" charset="0"/>
                <a:sym typeface="Symbol" panose="05050102010706020507" pitchFamily="18" charset="2"/>
              </a:rPr>
              <a:t>মধ্যমা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602972" y="909698"/>
            <a:ext cx="23952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Kalpurush" panose="02000600000000000000" pitchFamily="2" charset="0"/>
                <a:cs typeface="Kalpurush" panose="02000600000000000000" pitchFamily="2" charset="0"/>
                <a:sym typeface="Symbol" panose="05050102010706020507" pitchFamily="18" charset="2"/>
              </a:rPr>
              <a:t>সুতরাং 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  <a:sym typeface="Symbol" panose="05050102010706020507" pitchFamily="18" charset="2"/>
              </a:rPr>
              <a:t>BD=CD</a:t>
            </a:r>
            <a:endParaRPr lang="bn-IN" sz="3200" dirty="0" smtClean="0">
              <a:latin typeface="Kalpurush" panose="02000600000000000000" pitchFamily="2" charset="0"/>
              <a:cs typeface="Kalpurush" panose="02000600000000000000" pitchFamily="2" charset="0"/>
              <a:sym typeface="Symbol" panose="05050102010706020507" pitchFamily="18" charset="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310584" y="1585589"/>
            <a:ext cx="72571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  <a:sym typeface="Symbol" panose="05050102010706020507" pitchFamily="18" charset="2"/>
              </a:rPr>
              <a:t> </a:t>
            </a:r>
            <a:r>
              <a:rPr lang="bn-IN" sz="3200" dirty="0" smtClean="0">
                <a:latin typeface="Kalpurush" panose="02000600000000000000" pitchFamily="2" charset="0"/>
                <a:cs typeface="Kalpurush" panose="02000600000000000000" pitchFamily="2" charset="0"/>
                <a:sym typeface="Symbol" panose="05050102010706020507" pitchFamily="18" charset="2"/>
              </a:rPr>
              <a:t>এখন 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  <a:sym typeface="Symbol" panose="05050102010706020507" pitchFamily="18" charset="2"/>
              </a:rPr>
              <a:t>ABD </a:t>
            </a:r>
            <a:r>
              <a:rPr lang="bn-IN" sz="3200" dirty="0" smtClean="0">
                <a:latin typeface="Kalpurush" panose="02000600000000000000" pitchFamily="2" charset="0"/>
                <a:cs typeface="Kalpurush" panose="02000600000000000000" pitchFamily="2" charset="0"/>
                <a:sym typeface="Symbol" panose="05050102010706020507" pitchFamily="18" charset="2"/>
              </a:rPr>
              <a:t>ও 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  <a:sym typeface="Symbol" panose="05050102010706020507" pitchFamily="18" charset="2"/>
              </a:rPr>
              <a:t>ACD</a:t>
            </a:r>
            <a:r>
              <a:rPr lang="bn-IN" sz="3200" dirty="0" smtClean="0">
                <a:latin typeface="Kalpurush" panose="02000600000000000000" pitchFamily="2" charset="0"/>
                <a:cs typeface="Kalpurush" panose="02000600000000000000" pitchFamily="2" charset="0"/>
                <a:sym typeface="Symbol" panose="05050102010706020507" pitchFamily="18" charset="2"/>
              </a:rPr>
              <a:t> এর ভূমির দৈর্ঘ্য একই 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370083" y="2162609"/>
            <a:ext cx="41873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Kalpurush" panose="02000600000000000000" pitchFamily="2" charset="0"/>
                <a:cs typeface="Kalpurush" panose="02000600000000000000" pitchFamily="2" charset="0"/>
                <a:sym typeface="Symbol" panose="05050102010706020507" pitchFamily="18" charset="2"/>
              </a:rPr>
              <a:t>এবং তাদের উচ্চতা একই।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261348" y="2653582"/>
            <a:ext cx="80906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  <a:sym typeface="Symbol" panose="05050102010706020507" pitchFamily="18" charset="2"/>
              </a:rPr>
              <a:t> </a:t>
            </a:r>
            <a:r>
              <a:rPr lang="bn-IN" sz="3200" dirty="0" smtClean="0">
                <a:latin typeface="Kalpurush" panose="02000600000000000000" pitchFamily="2" charset="0"/>
                <a:cs typeface="Kalpurush" panose="02000600000000000000" pitchFamily="2" charset="0"/>
                <a:sym typeface="Symbol" panose="05050102010706020507" pitchFamily="18" charset="2"/>
              </a:rPr>
              <a:t>তাহলে 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  <a:sym typeface="Symbol" panose="05050102010706020507" pitchFamily="18" charset="2"/>
              </a:rPr>
              <a:t>ABD</a:t>
            </a:r>
            <a:r>
              <a:rPr lang="bn-IN" sz="3200" dirty="0" smtClean="0">
                <a:latin typeface="Kalpurush" panose="02000600000000000000" pitchFamily="2" charset="0"/>
                <a:cs typeface="Kalpurush" panose="02000600000000000000" pitchFamily="2" charset="0"/>
                <a:sym typeface="Symbol" panose="05050102010706020507" pitchFamily="18" charset="2"/>
              </a:rPr>
              <a:t> এর ক্ষেত্রফল =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  <a:sym typeface="Symbol" panose="05050102010706020507" pitchFamily="18" charset="2"/>
              </a:rPr>
              <a:t> </a:t>
            </a:r>
            <a:r>
              <a:rPr lang="bn-IN" sz="3200" dirty="0" smtClean="0">
                <a:latin typeface="Kalpurush" panose="02000600000000000000" pitchFamily="2" charset="0"/>
                <a:cs typeface="Kalpurush" panose="02000600000000000000" pitchFamily="2" charset="0"/>
                <a:sym typeface="Symbol" panose="05050102010706020507" pitchFamily="18" charset="2"/>
              </a:rPr>
              <a:t> 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  <a:sym typeface="Symbol" panose="05050102010706020507" pitchFamily="18" charset="2"/>
              </a:rPr>
              <a:t>ACD</a:t>
            </a:r>
            <a:r>
              <a:rPr lang="bn-IN" sz="3200" dirty="0" smtClean="0">
                <a:latin typeface="Kalpurush" panose="02000600000000000000" pitchFamily="2" charset="0"/>
                <a:cs typeface="Kalpurush" panose="02000600000000000000" pitchFamily="2" charset="0"/>
                <a:sym typeface="Symbol" panose="05050102010706020507" pitchFamily="18" charset="2"/>
              </a:rPr>
              <a:t> এর ক্ষেত্রফল </a:t>
            </a:r>
          </a:p>
        </p:txBody>
      </p:sp>
      <p:cxnSp>
        <p:nvCxnSpPr>
          <p:cNvPr id="8" name="Straight Connector 7"/>
          <p:cNvCxnSpPr>
            <a:endCxn id="4" idx="3"/>
          </p:cNvCxnSpPr>
          <p:nvPr/>
        </p:nvCxnSpPr>
        <p:spPr>
          <a:xfrm flipH="1">
            <a:off x="3305903" y="1455771"/>
            <a:ext cx="9411" cy="2906184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91392" y="4411262"/>
            <a:ext cx="1929880" cy="2125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2346517" y="4413185"/>
            <a:ext cx="1918772" cy="8631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4602972" y="3227961"/>
            <a:ext cx="65918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Kalpurush" panose="02000600000000000000" pitchFamily="2" charset="0"/>
                <a:cs typeface="Kalpurush" panose="02000600000000000000" pitchFamily="2" charset="0"/>
                <a:sym typeface="Symbol" panose="05050102010706020507" pitchFamily="18" charset="2"/>
              </a:rPr>
              <a:t>বা, 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  <a:sym typeface="Symbol" panose="05050102010706020507" pitchFamily="18" charset="2"/>
              </a:rPr>
              <a:t>(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  <a:sym typeface="Symbol" panose="05050102010706020507" pitchFamily="18" charset="2"/>
              </a:rPr>
              <a:t>c+c+a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  <a:sym typeface="Symbol" panose="05050102010706020507" pitchFamily="18" charset="2"/>
              </a:rPr>
              <a:t>)</a:t>
            </a:r>
            <a:r>
              <a:rPr lang="bn-IN" sz="3200" dirty="0" smtClean="0">
                <a:latin typeface="Kalpurush" panose="02000600000000000000" pitchFamily="2" charset="0"/>
                <a:cs typeface="Kalpurush" panose="02000600000000000000" pitchFamily="2" charset="0"/>
                <a:sym typeface="Symbol" panose="05050102010706020507" pitchFamily="18" charset="2"/>
              </a:rPr>
              <a:t>বর্গ একক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  <a:sym typeface="Symbol" panose="05050102010706020507" pitchFamily="18" charset="2"/>
              </a:rPr>
              <a:t>= (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  <a:sym typeface="Symbol" panose="05050102010706020507" pitchFamily="18" charset="2"/>
              </a:rPr>
              <a:t>b+b+a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  <a:sym typeface="Symbol" panose="05050102010706020507" pitchFamily="18" charset="2"/>
              </a:rPr>
              <a:t>) </a:t>
            </a:r>
            <a:r>
              <a:rPr lang="bn-IN" sz="3200" dirty="0" smtClean="0">
                <a:latin typeface="Kalpurush" panose="02000600000000000000" pitchFamily="2" charset="0"/>
                <a:cs typeface="Kalpurush" panose="02000600000000000000" pitchFamily="2" charset="0"/>
                <a:sym typeface="Symbol" panose="05050102010706020507" pitchFamily="18" charset="2"/>
              </a:rPr>
              <a:t>বর্গ একক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  <a:sym typeface="Symbol" panose="05050102010706020507" pitchFamily="18" charset="2"/>
              </a:rPr>
              <a:t> </a:t>
            </a:r>
            <a:endParaRPr lang="bn-IN" sz="3200" dirty="0" smtClean="0">
              <a:latin typeface="Kalpurush" panose="02000600000000000000" pitchFamily="2" charset="0"/>
              <a:cs typeface="Kalpurush" panose="02000600000000000000" pitchFamily="2" charset="0"/>
              <a:sym typeface="Symbol" panose="05050102010706020507" pitchFamily="18" charset="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36990" y="3658794"/>
            <a:ext cx="4299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a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653350" y="3620729"/>
            <a:ext cx="4299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04911" y="5174334"/>
            <a:ext cx="109627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  <a:sym typeface="Symbol" panose="05050102010706020507" pitchFamily="18" charset="2"/>
              </a:rPr>
              <a:t> </a:t>
            </a:r>
            <a:r>
              <a:rPr lang="bn-IN" sz="3200" dirty="0" smtClean="0">
                <a:latin typeface="Kalpurush" panose="02000600000000000000" pitchFamily="2" charset="0"/>
                <a:cs typeface="Kalpurush" panose="02000600000000000000" pitchFamily="2" charset="0"/>
                <a:sym typeface="Symbol" panose="05050102010706020507" pitchFamily="18" charset="2"/>
              </a:rPr>
              <a:t>অনুরূপে, 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  <a:sym typeface="Symbol" panose="05050102010706020507" pitchFamily="18" charset="2"/>
              </a:rPr>
              <a:t>ABE</a:t>
            </a:r>
            <a:r>
              <a:rPr lang="bn-IN" sz="3200" dirty="0" smtClean="0">
                <a:latin typeface="Kalpurush" panose="02000600000000000000" pitchFamily="2" charset="0"/>
                <a:cs typeface="Kalpurush" panose="02000600000000000000" pitchFamily="2" charset="0"/>
                <a:sym typeface="Symbol" panose="05050102010706020507" pitchFamily="18" charset="2"/>
              </a:rPr>
              <a:t> এর ক্ষেত্রফল =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  <a:sym typeface="Symbol" panose="05050102010706020507" pitchFamily="18" charset="2"/>
              </a:rPr>
              <a:t> </a:t>
            </a:r>
            <a:r>
              <a:rPr lang="bn-IN" sz="3200" dirty="0" smtClean="0">
                <a:latin typeface="Kalpurush" panose="02000600000000000000" pitchFamily="2" charset="0"/>
                <a:cs typeface="Kalpurush" panose="02000600000000000000" pitchFamily="2" charset="0"/>
                <a:sym typeface="Symbol" panose="05050102010706020507" pitchFamily="18" charset="2"/>
              </a:rPr>
              <a:t> 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  <a:sym typeface="Symbol" panose="05050102010706020507" pitchFamily="18" charset="2"/>
              </a:rPr>
              <a:t>BCE</a:t>
            </a:r>
            <a:r>
              <a:rPr lang="bn-IN" sz="3200" dirty="0" smtClean="0">
                <a:latin typeface="Kalpurush" panose="02000600000000000000" pitchFamily="2" charset="0"/>
                <a:cs typeface="Kalpurush" panose="02000600000000000000" pitchFamily="2" charset="0"/>
                <a:sym typeface="Symbol" panose="05050102010706020507" pitchFamily="18" charset="2"/>
              </a:rPr>
              <a:t> এর ক্ষেত্রফল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  <a:sym typeface="Symbol" panose="05050102010706020507" pitchFamily="18" charset="2"/>
              </a:rPr>
              <a:t> </a:t>
            </a:r>
            <a:r>
              <a:rPr lang="bn-IN" sz="3200" dirty="0" smtClean="0">
                <a:latin typeface="Kalpurush" panose="02000600000000000000" pitchFamily="2" charset="0"/>
                <a:cs typeface="Kalpurush" panose="02000600000000000000" pitchFamily="2" charset="0"/>
                <a:sym typeface="Symbol" panose="05050102010706020507" pitchFamily="18" charset="2"/>
              </a:rPr>
              <a:t>এবং 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  <a:sym typeface="Symbol" panose="05050102010706020507" pitchFamily="18" charset="2"/>
              </a:rPr>
              <a:t>c=a</a:t>
            </a:r>
            <a:endParaRPr lang="bn-IN" sz="3200" dirty="0" smtClean="0">
              <a:latin typeface="Kalpurush" panose="02000600000000000000" pitchFamily="2" charset="0"/>
              <a:cs typeface="Kalpurush" panose="02000600000000000000" pitchFamily="2" charset="0"/>
              <a:sym typeface="Symbol" panose="05050102010706020507" pitchFamily="18" charset="2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076348" y="2268008"/>
            <a:ext cx="4539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387145" y="3115063"/>
            <a:ext cx="4539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266478" y="2362540"/>
            <a:ext cx="4010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c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609148" y="2993448"/>
            <a:ext cx="4010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c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46" name="Isosceles Triangle 25"/>
          <p:cNvSpPr/>
          <p:nvPr/>
        </p:nvSpPr>
        <p:spPr>
          <a:xfrm>
            <a:off x="443962" y="1513215"/>
            <a:ext cx="2821288" cy="2844717"/>
          </a:xfrm>
          <a:custGeom>
            <a:avLst/>
            <a:gdLst>
              <a:gd name="connsiteX0" fmla="*/ 0 w 1699260"/>
              <a:gd name="connsiteY0" fmla="*/ 1242060 h 1242060"/>
              <a:gd name="connsiteX1" fmla="*/ 849630 w 1699260"/>
              <a:gd name="connsiteY1" fmla="*/ 0 h 1242060"/>
              <a:gd name="connsiteX2" fmla="*/ 1699260 w 1699260"/>
              <a:gd name="connsiteY2" fmla="*/ 1242060 h 1242060"/>
              <a:gd name="connsiteX3" fmla="*/ 0 w 1699260"/>
              <a:gd name="connsiteY3" fmla="*/ 1242060 h 1242060"/>
              <a:gd name="connsiteX0" fmla="*/ 0 w 1977390"/>
              <a:gd name="connsiteY0" fmla="*/ 914400 h 914400"/>
              <a:gd name="connsiteX1" fmla="*/ 1977390 w 1977390"/>
              <a:gd name="connsiteY1" fmla="*/ 0 h 914400"/>
              <a:gd name="connsiteX2" fmla="*/ 1699260 w 1977390"/>
              <a:gd name="connsiteY2" fmla="*/ 914400 h 914400"/>
              <a:gd name="connsiteX3" fmla="*/ 0 w 1977390"/>
              <a:gd name="connsiteY3" fmla="*/ 914400 h 914400"/>
              <a:gd name="connsiteX0" fmla="*/ 0 w 2122170"/>
              <a:gd name="connsiteY0" fmla="*/ 914400 h 914400"/>
              <a:gd name="connsiteX1" fmla="*/ 2122170 w 2122170"/>
              <a:gd name="connsiteY1" fmla="*/ 0 h 914400"/>
              <a:gd name="connsiteX2" fmla="*/ 1699260 w 2122170"/>
              <a:gd name="connsiteY2" fmla="*/ 914400 h 914400"/>
              <a:gd name="connsiteX3" fmla="*/ 0 w 2122170"/>
              <a:gd name="connsiteY3" fmla="*/ 914400 h 914400"/>
              <a:gd name="connsiteX0" fmla="*/ 0 w 2122170"/>
              <a:gd name="connsiteY0" fmla="*/ 914400 h 922020"/>
              <a:gd name="connsiteX1" fmla="*/ 2122170 w 2122170"/>
              <a:gd name="connsiteY1" fmla="*/ 0 h 922020"/>
              <a:gd name="connsiteX2" fmla="*/ 1790700 w 2122170"/>
              <a:gd name="connsiteY2" fmla="*/ 922020 h 922020"/>
              <a:gd name="connsiteX3" fmla="*/ 0 w 2122170"/>
              <a:gd name="connsiteY3" fmla="*/ 914400 h 922020"/>
              <a:gd name="connsiteX0" fmla="*/ 0 w 2110264"/>
              <a:gd name="connsiteY0" fmla="*/ 914400 h 922020"/>
              <a:gd name="connsiteX1" fmla="*/ 2110264 w 2110264"/>
              <a:gd name="connsiteY1" fmla="*/ 0 h 922020"/>
              <a:gd name="connsiteX2" fmla="*/ 1790700 w 2110264"/>
              <a:gd name="connsiteY2" fmla="*/ 922020 h 922020"/>
              <a:gd name="connsiteX3" fmla="*/ 0 w 2110264"/>
              <a:gd name="connsiteY3" fmla="*/ 914400 h 922020"/>
              <a:gd name="connsiteX0" fmla="*/ 0 w 2110264"/>
              <a:gd name="connsiteY0" fmla="*/ 914400 h 917257"/>
              <a:gd name="connsiteX1" fmla="*/ 2110264 w 2110264"/>
              <a:gd name="connsiteY1" fmla="*/ 0 h 917257"/>
              <a:gd name="connsiteX2" fmla="*/ 1795462 w 2110264"/>
              <a:gd name="connsiteY2" fmla="*/ 917257 h 917257"/>
              <a:gd name="connsiteX3" fmla="*/ 0 w 2110264"/>
              <a:gd name="connsiteY3" fmla="*/ 914400 h 917257"/>
              <a:gd name="connsiteX0" fmla="*/ 0 w 2652542"/>
              <a:gd name="connsiteY0" fmla="*/ 2676920 h 2679777"/>
              <a:gd name="connsiteX1" fmla="*/ 2652542 w 2652542"/>
              <a:gd name="connsiteY1" fmla="*/ 0 h 2679777"/>
              <a:gd name="connsiteX2" fmla="*/ 1795462 w 2652542"/>
              <a:gd name="connsiteY2" fmla="*/ 2679777 h 2679777"/>
              <a:gd name="connsiteX3" fmla="*/ 0 w 2652542"/>
              <a:gd name="connsiteY3" fmla="*/ 2676920 h 2679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52542" h="2679777">
                <a:moveTo>
                  <a:pt x="0" y="2676920"/>
                </a:moveTo>
                <a:lnTo>
                  <a:pt x="2652542" y="0"/>
                </a:lnTo>
                <a:lnTo>
                  <a:pt x="1795462" y="2679777"/>
                </a:lnTo>
                <a:lnTo>
                  <a:pt x="0" y="2676920"/>
                </a:lnTo>
                <a:close/>
              </a:path>
            </a:pathLst>
          </a:custGeom>
          <a:blipFill>
            <a:blip r:embed="rId3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47" name="Isosceles Triangle 25"/>
          <p:cNvSpPr/>
          <p:nvPr/>
        </p:nvSpPr>
        <p:spPr>
          <a:xfrm>
            <a:off x="2378672" y="1470385"/>
            <a:ext cx="1940074" cy="2887007"/>
          </a:xfrm>
          <a:custGeom>
            <a:avLst/>
            <a:gdLst>
              <a:gd name="connsiteX0" fmla="*/ 0 w 1699260"/>
              <a:gd name="connsiteY0" fmla="*/ 1242060 h 1242060"/>
              <a:gd name="connsiteX1" fmla="*/ 849630 w 1699260"/>
              <a:gd name="connsiteY1" fmla="*/ 0 h 1242060"/>
              <a:gd name="connsiteX2" fmla="*/ 1699260 w 1699260"/>
              <a:gd name="connsiteY2" fmla="*/ 1242060 h 1242060"/>
              <a:gd name="connsiteX3" fmla="*/ 0 w 1699260"/>
              <a:gd name="connsiteY3" fmla="*/ 1242060 h 1242060"/>
              <a:gd name="connsiteX0" fmla="*/ 0 w 1977390"/>
              <a:gd name="connsiteY0" fmla="*/ 914400 h 914400"/>
              <a:gd name="connsiteX1" fmla="*/ 1977390 w 1977390"/>
              <a:gd name="connsiteY1" fmla="*/ 0 h 914400"/>
              <a:gd name="connsiteX2" fmla="*/ 1699260 w 1977390"/>
              <a:gd name="connsiteY2" fmla="*/ 914400 h 914400"/>
              <a:gd name="connsiteX3" fmla="*/ 0 w 1977390"/>
              <a:gd name="connsiteY3" fmla="*/ 914400 h 914400"/>
              <a:gd name="connsiteX0" fmla="*/ 0 w 2122170"/>
              <a:gd name="connsiteY0" fmla="*/ 914400 h 914400"/>
              <a:gd name="connsiteX1" fmla="*/ 2122170 w 2122170"/>
              <a:gd name="connsiteY1" fmla="*/ 0 h 914400"/>
              <a:gd name="connsiteX2" fmla="*/ 1699260 w 2122170"/>
              <a:gd name="connsiteY2" fmla="*/ 914400 h 914400"/>
              <a:gd name="connsiteX3" fmla="*/ 0 w 2122170"/>
              <a:gd name="connsiteY3" fmla="*/ 914400 h 914400"/>
              <a:gd name="connsiteX0" fmla="*/ 0 w 2122170"/>
              <a:gd name="connsiteY0" fmla="*/ 914400 h 922020"/>
              <a:gd name="connsiteX1" fmla="*/ 2122170 w 2122170"/>
              <a:gd name="connsiteY1" fmla="*/ 0 h 922020"/>
              <a:gd name="connsiteX2" fmla="*/ 1790700 w 2122170"/>
              <a:gd name="connsiteY2" fmla="*/ 922020 h 922020"/>
              <a:gd name="connsiteX3" fmla="*/ 0 w 2122170"/>
              <a:gd name="connsiteY3" fmla="*/ 914400 h 922020"/>
              <a:gd name="connsiteX0" fmla="*/ 0 w 2110264"/>
              <a:gd name="connsiteY0" fmla="*/ 914400 h 922020"/>
              <a:gd name="connsiteX1" fmla="*/ 2110264 w 2110264"/>
              <a:gd name="connsiteY1" fmla="*/ 0 h 922020"/>
              <a:gd name="connsiteX2" fmla="*/ 1790700 w 2110264"/>
              <a:gd name="connsiteY2" fmla="*/ 922020 h 922020"/>
              <a:gd name="connsiteX3" fmla="*/ 0 w 2110264"/>
              <a:gd name="connsiteY3" fmla="*/ 914400 h 922020"/>
              <a:gd name="connsiteX0" fmla="*/ 0 w 2110264"/>
              <a:gd name="connsiteY0" fmla="*/ 914400 h 917257"/>
              <a:gd name="connsiteX1" fmla="*/ 2110264 w 2110264"/>
              <a:gd name="connsiteY1" fmla="*/ 0 h 917257"/>
              <a:gd name="connsiteX2" fmla="*/ 1795462 w 2110264"/>
              <a:gd name="connsiteY2" fmla="*/ 917257 h 917257"/>
              <a:gd name="connsiteX3" fmla="*/ 0 w 2110264"/>
              <a:gd name="connsiteY3" fmla="*/ 914400 h 917257"/>
              <a:gd name="connsiteX0" fmla="*/ 0 w 1795462"/>
              <a:gd name="connsiteY0" fmla="*/ 906780 h 909637"/>
              <a:gd name="connsiteX1" fmla="*/ 327184 w 1795462"/>
              <a:gd name="connsiteY1" fmla="*/ 0 h 909637"/>
              <a:gd name="connsiteX2" fmla="*/ 1795462 w 1795462"/>
              <a:gd name="connsiteY2" fmla="*/ 909637 h 909637"/>
              <a:gd name="connsiteX3" fmla="*/ 0 w 1795462"/>
              <a:gd name="connsiteY3" fmla="*/ 906780 h 909637"/>
              <a:gd name="connsiteX0" fmla="*/ 0 w 1795462"/>
              <a:gd name="connsiteY0" fmla="*/ 906780 h 909637"/>
              <a:gd name="connsiteX1" fmla="*/ 317659 w 1795462"/>
              <a:gd name="connsiteY1" fmla="*/ 0 h 909637"/>
              <a:gd name="connsiteX2" fmla="*/ 1795462 w 1795462"/>
              <a:gd name="connsiteY2" fmla="*/ 909637 h 909637"/>
              <a:gd name="connsiteX3" fmla="*/ 0 w 1795462"/>
              <a:gd name="connsiteY3" fmla="*/ 906780 h 909637"/>
              <a:gd name="connsiteX0" fmla="*/ 0 w 1812131"/>
              <a:gd name="connsiteY0" fmla="*/ 906780 h 909637"/>
              <a:gd name="connsiteX1" fmla="*/ 317659 w 1812131"/>
              <a:gd name="connsiteY1" fmla="*/ 0 h 909637"/>
              <a:gd name="connsiteX2" fmla="*/ 1812131 w 1812131"/>
              <a:gd name="connsiteY2" fmla="*/ 909637 h 909637"/>
              <a:gd name="connsiteX3" fmla="*/ 0 w 1812131"/>
              <a:gd name="connsiteY3" fmla="*/ 906780 h 909637"/>
              <a:gd name="connsiteX0" fmla="*/ 0 w 1807368"/>
              <a:gd name="connsiteY0" fmla="*/ 909161 h 909637"/>
              <a:gd name="connsiteX1" fmla="*/ 312896 w 1807368"/>
              <a:gd name="connsiteY1" fmla="*/ 0 h 909637"/>
              <a:gd name="connsiteX2" fmla="*/ 1807368 w 1807368"/>
              <a:gd name="connsiteY2" fmla="*/ 909637 h 909637"/>
              <a:gd name="connsiteX3" fmla="*/ 0 w 1807368"/>
              <a:gd name="connsiteY3" fmla="*/ 909161 h 909637"/>
              <a:gd name="connsiteX0" fmla="*/ 0 w 1812130"/>
              <a:gd name="connsiteY0" fmla="*/ 916304 h 916304"/>
              <a:gd name="connsiteX1" fmla="*/ 317658 w 1812130"/>
              <a:gd name="connsiteY1" fmla="*/ 0 h 916304"/>
              <a:gd name="connsiteX2" fmla="*/ 1812130 w 1812130"/>
              <a:gd name="connsiteY2" fmla="*/ 909637 h 916304"/>
              <a:gd name="connsiteX3" fmla="*/ 0 w 1812130"/>
              <a:gd name="connsiteY3" fmla="*/ 916304 h 916304"/>
              <a:gd name="connsiteX0" fmla="*/ 0 w 1819273"/>
              <a:gd name="connsiteY0" fmla="*/ 916304 h 916304"/>
              <a:gd name="connsiteX1" fmla="*/ 317658 w 1819273"/>
              <a:gd name="connsiteY1" fmla="*/ 0 h 916304"/>
              <a:gd name="connsiteX2" fmla="*/ 1819273 w 1819273"/>
              <a:gd name="connsiteY2" fmla="*/ 904874 h 916304"/>
              <a:gd name="connsiteX3" fmla="*/ 0 w 1819273"/>
              <a:gd name="connsiteY3" fmla="*/ 916304 h 916304"/>
              <a:gd name="connsiteX0" fmla="*/ 0 w 1824035"/>
              <a:gd name="connsiteY0" fmla="*/ 916304 h 916304"/>
              <a:gd name="connsiteX1" fmla="*/ 317658 w 1824035"/>
              <a:gd name="connsiteY1" fmla="*/ 0 h 916304"/>
              <a:gd name="connsiteX2" fmla="*/ 1824035 w 1824035"/>
              <a:gd name="connsiteY2" fmla="*/ 912018 h 916304"/>
              <a:gd name="connsiteX3" fmla="*/ 0 w 1824035"/>
              <a:gd name="connsiteY3" fmla="*/ 916304 h 916304"/>
              <a:gd name="connsiteX0" fmla="*/ 0 w 1824035"/>
              <a:gd name="connsiteY0" fmla="*/ 930592 h 930592"/>
              <a:gd name="connsiteX1" fmla="*/ 308133 w 1824035"/>
              <a:gd name="connsiteY1" fmla="*/ 0 h 930592"/>
              <a:gd name="connsiteX2" fmla="*/ 1824035 w 1824035"/>
              <a:gd name="connsiteY2" fmla="*/ 926306 h 930592"/>
              <a:gd name="connsiteX3" fmla="*/ 0 w 1824035"/>
              <a:gd name="connsiteY3" fmla="*/ 930592 h 930592"/>
              <a:gd name="connsiteX0" fmla="*/ 0 w 1824035"/>
              <a:gd name="connsiteY0" fmla="*/ 2719615 h 2719615"/>
              <a:gd name="connsiteX1" fmla="*/ 876862 w 1824035"/>
              <a:gd name="connsiteY1" fmla="*/ 0 h 2719615"/>
              <a:gd name="connsiteX2" fmla="*/ 1824035 w 1824035"/>
              <a:gd name="connsiteY2" fmla="*/ 2715329 h 2719615"/>
              <a:gd name="connsiteX3" fmla="*/ 0 w 1824035"/>
              <a:gd name="connsiteY3" fmla="*/ 2719615 h 2719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4035" h="2719615">
                <a:moveTo>
                  <a:pt x="0" y="2719615"/>
                </a:moveTo>
                <a:lnTo>
                  <a:pt x="876862" y="0"/>
                </a:lnTo>
                <a:lnTo>
                  <a:pt x="1824035" y="2715329"/>
                </a:lnTo>
                <a:lnTo>
                  <a:pt x="0" y="2719615"/>
                </a:lnTo>
                <a:close/>
              </a:path>
            </a:pathLst>
          </a:custGeom>
          <a:blipFill>
            <a:blip r:embed="rId3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40" name="TextBox 39"/>
          <p:cNvSpPr txBox="1"/>
          <p:nvPr/>
        </p:nvSpPr>
        <p:spPr>
          <a:xfrm>
            <a:off x="4714511" y="3804981"/>
            <a:ext cx="26885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Kalpurush" panose="02000600000000000000" pitchFamily="2" charset="0"/>
                <a:cs typeface="Kalpurush" panose="02000600000000000000" pitchFamily="2" charset="0"/>
                <a:sym typeface="Symbol" panose="05050102010706020507" pitchFamily="18" charset="2"/>
              </a:rPr>
              <a:t>বা, 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  <a:sym typeface="Symbol" panose="05050102010706020507" pitchFamily="18" charset="2"/>
              </a:rPr>
              <a:t>2c+a= 2b+a </a:t>
            </a:r>
            <a:endParaRPr lang="bn-IN" sz="3200" dirty="0" smtClean="0">
              <a:latin typeface="Kalpurush" panose="02000600000000000000" pitchFamily="2" charset="0"/>
              <a:cs typeface="Kalpurush" panose="02000600000000000000" pitchFamily="2" charset="0"/>
              <a:sym typeface="Symbol" panose="05050102010706020507" pitchFamily="18" charset="2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960004" y="4418713"/>
            <a:ext cx="15888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Kalpurush" panose="02000600000000000000" pitchFamily="2" charset="0"/>
                <a:cs typeface="Kalpurush" panose="02000600000000000000" pitchFamily="2" charset="0"/>
                <a:sym typeface="Symbol" panose="05050102010706020507" pitchFamily="18" charset="2"/>
              </a:rPr>
              <a:t>বা, 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  <a:sym typeface="Symbol" panose="05050102010706020507" pitchFamily="18" charset="2"/>
              </a:rPr>
              <a:t>c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  <a:sym typeface="Symbol" panose="05050102010706020507" pitchFamily="18" charset="2"/>
              </a:rPr>
              <a:t>= b </a:t>
            </a:r>
            <a:endParaRPr lang="bn-IN" sz="3200" dirty="0" smtClean="0">
              <a:latin typeface="Kalpurush" panose="02000600000000000000" pitchFamily="2" charset="0"/>
              <a:cs typeface="Kalpurush" panose="02000600000000000000" pitchFamily="2" charset="0"/>
              <a:sym typeface="Symbol" panose="05050102010706020507" pitchFamily="18" charset="2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43962" y="5688301"/>
            <a:ext cx="109627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  <a:sym typeface="Symbol" panose="05050102010706020507" pitchFamily="18" charset="2"/>
              </a:rPr>
              <a:t> </a:t>
            </a:r>
            <a:r>
              <a:rPr lang="bn-IN" sz="3200" dirty="0" smtClean="0">
                <a:latin typeface="Kalpurush" panose="02000600000000000000" pitchFamily="2" charset="0"/>
                <a:cs typeface="Kalpurush" panose="02000600000000000000" pitchFamily="2" charset="0"/>
                <a:sym typeface="Symbol" panose="05050102010706020507" pitchFamily="18" charset="2"/>
              </a:rPr>
              <a:t>তাহলে, আমরা 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  <a:sym typeface="Symbol" panose="05050102010706020507" pitchFamily="18" charset="2"/>
              </a:rPr>
              <a:t>a=b=c </a:t>
            </a:r>
            <a:r>
              <a:rPr lang="bn-IN" sz="3200" dirty="0" smtClean="0">
                <a:latin typeface="Kalpurush" panose="02000600000000000000" pitchFamily="2" charset="0"/>
                <a:cs typeface="Kalpurush" panose="02000600000000000000" pitchFamily="2" charset="0"/>
                <a:sym typeface="Symbol" panose="05050102010706020507" pitchFamily="18" charset="2"/>
              </a:rPr>
              <a:t>পেলাম</a:t>
            </a:r>
          </a:p>
        </p:txBody>
      </p:sp>
    </p:spTree>
    <p:extLst>
      <p:ext uri="{BB962C8B-B14F-4D97-AF65-F5344CB8AC3E}">
        <p14:creationId xmlns:p14="http://schemas.microsoft.com/office/powerpoint/2010/main" xmlns="" val="2050666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21" grpId="0"/>
      <p:bldP spid="22" grpId="0"/>
      <p:bldP spid="24" grpId="0"/>
      <p:bldP spid="25" grpId="0"/>
      <p:bldP spid="32" grpId="0"/>
      <p:bldP spid="34" grpId="0"/>
      <p:bldP spid="3" grpId="0"/>
      <p:bldP spid="36" grpId="0"/>
      <p:bldP spid="37" grpId="0"/>
      <p:bldP spid="38" grpId="0"/>
      <p:bldP spid="39" grpId="0"/>
      <p:bldP spid="41" grpId="0"/>
      <p:bldP spid="45" grpId="0"/>
      <p:bldP spid="46" grpId="0" animBg="1"/>
      <p:bldP spid="46" grpId="1" animBg="1"/>
      <p:bldP spid="47" grpId="0" animBg="1"/>
      <p:bldP spid="47" grpId="1" animBg="1"/>
      <p:bldP spid="40" grpId="0"/>
      <p:bldP spid="42" grpId="0"/>
      <p:bldP spid="4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Isosceles Triangle 25"/>
          <p:cNvSpPr/>
          <p:nvPr/>
        </p:nvSpPr>
        <p:spPr>
          <a:xfrm>
            <a:off x="402500" y="3391273"/>
            <a:ext cx="2244512" cy="973714"/>
          </a:xfrm>
          <a:custGeom>
            <a:avLst/>
            <a:gdLst>
              <a:gd name="connsiteX0" fmla="*/ 0 w 1699260"/>
              <a:gd name="connsiteY0" fmla="*/ 1242060 h 1242060"/>
              <a:gd name="connsiteX1" fmla="*/ 849630 w 1699260"/>
              <a:gd name="connsiteY1" fmla="*/ 0 h 1242060"/>
              <a:gd name="connsiteX2" fmla="*/ 1699260 w 1699260"/>
              <a:gd name="connsiteY2" fmla="*/ 1242060 h 1242060"/>
              <a:gd name="connsiteX3" fmla="*/ 0 w 1699260"/>
              <a:gd name="connsiteY3" fmla="*/ 1242060 h 1242060"/>
              <a:gd name="connsiteX0" fmla="*/ 0 w 1977390"/>
              <a:gd name="connsiteY0" fmla="*/ 914400 h 914400"/>
              <a:gd name="connsiteX1" fmla="*/ 1977390 w 1977390"/>
              <a:gd name="connsiteY1" fmla="*/ 0 h 914400"/>
              <a:gd name="connsiteX2" fmla="*/ 1699260 w 1977390"/>
              <a:gd name="connsiteY2" fmla="*/ 914400 h 914400"/>
              <a:gd name="connsiteX3" fmla="*/ 0 w 1977390"/>
              <a:gd name="connsiteY3" fmla="*/ 914400 h 914400"/>
              <a:gd name="connsiteX0" fmla="*/ 0 w 2122170"/>
              <a:gd name="connsiteY0" fmla="*/ 914400 h 914400"/>
              <a:gd name="connsiteX1" fmla="*/ 2122170 w 2122170"/>
              <a:gd name="connsiteY1" fmla="*/ 0 h 914400"/>
              <a:gd name="connsiteX2" fmla="*/ 1699260 w 2122170"/>
              <a:gd name="connsiteY2" fmla="*/ 914400 h 914400"/>
              <a:gd name="connsiteX3" fmla="*/ 0 w 2122170"/>
              <a:gd name="connsiteY3" fmla="*/ 914400 h 914400"/>
              <a:gd name="connsiteX0" fmla="*/ 0 w 2122170"/>
              <a:gd name="connsiteY0" fmla="*/ 914400 h 922020"/>
              <a:gd name="connsiteX1" fmla="*/ 2122170 w 2122170"/>
              <a:gd name="connsiteY1" fmla="*/ 0 h 922020"/>
              <a:gd name="connsiteX2" fmla="*/ 1790700 w 2122170"/>
              <a:gd name="connsiteY2" fmla="*/ 922020 h 922020"/>
              <a:gd name="connsiteX3" fmla="*/ 0 w 2122170"/>
              <a:gd name="connsiteY3" fmla="*/ 914400 h 922020"/>
              <a:gd name="connsiteX0" fmla="*/ 0 w 2110264"/>
              <a:gd name="connsiteY0" fmla="*/ 914400 h 922020"/>
              <a:gd name="connsiteX1" fmla="*/ 2110264 w 2110264"/>
              <a:gd name="connsiteY1" fmla="*/ 0 h 922020"/>
              <a:gd name="connsiteX2" fmla="*/ 1790700 w 2110264"/>
              <a:gd name="connsiteY2" fmla="*/ 922020 h 922020"/>
              <a:gd name="connsiteX3" fmla="*/ 0 w 2110264"/>
              <a:gd name="connsiteY3" fmla="*/ 914400 h 922020"/>
              <a:gd name="connsiteX0" fmla="*/ 0 w 2110264"/>
              <a:gd name="connsiteY0" fmla="*/ 914400 h 917257"/>
              <a:gd name="connsiteX1" fmla="*/ 2110264 w 2110264"/>
              <a:gd name="connsiteY1" fmla="*/ 0 h 917257"/>
              <a:gd name="connsiteX2" fmla="*/ 1795462 w 2110264"/>
              <a:gd name="connsiteY2" fmla="*/ 917257 h 917257"/>
              <a:gd name="connsiteX3" fmla="*/ 0 w 2110264"/>
              <a:gd name="connsiteY3" fmla="*/ 914400 h 917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10264" h="917257">
                <a:moveTo>
                  <a:pt x="0" y="914400"/>
                </a:moveTo>
                <a:lnTo>
                  <a:pt x="2110264" y="0"/>
                </a:lnTo>
                <a:lnTo>
                  <a:pt x="1795462" y="917257"/>
                </a:lnTo>
                <a:lnTo>
                  <a:pt x="0" y="91440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27" name="Isosceles Triangle 25"/>
          <p:cNvSpPr/>
          <p:nvPr/>
        </p:nvSpPr>
        <p:spPr>
          <a:xfrm>
            <a:off x="2321274" y="3381164"/>
            <a:ext cx="1940074" cy="987870"/>
          </a:xfrm>
          <a:custGeom>
            <a:avLst/>
            <a:gdLst>
              <a:gd name="connsiteX0" fmla="*/ 0 w 1699260"/>
              <a:gd name="connsiteY0" fmla="*/ 1242060 h 1242060"/>
              <a:gd name="connsiteX1" fmla="*/ 849630 w 1699260"/>
              <a:gd name="connsiteY1" fmla="*/ 0 h 1242060"/>
              <a:gd name="connsiteX2" fmla="*/ 1699260 w 1699260"/>
              <a:gd name="connsiteY2" fmla="*/ 1242060 h 1242060"/>
              <a:gd name="connsiteX3" fmla="*/ 0 w 1699260"/>
              <a:gd name="connsiteY3" fmla="*/ 1242060 h 1242060"/>
              <a:gd name="connsiteX0" fmla="*/ 0 w 1977390"/>
              <a:gd name="connsiteY0" fmla="*/ 914400 h 914400"/>
              <a:gd name="connsiteX1" fmla="*/ 1977390 w 1977390"/>
              <a:gd name="connsiteY1" fmla="*/ 0 h 914400"/>
              <a:gd name="connsiteX2" fmla="*/ 1699260 w 1977390"/>
              <a:gd name="connsiteY2" fmla="*/ 914400 h 914400"/>
              <a:gd name="connsiteX3" fmla="*/ 0 w 1977390"/>
              <a:gd name="connsiteY3" fmla="*/ 914400 h 914400"/>
              <a:gd name="connsiteX0" fmla="*/ 0 w 2122170"/>
              <a:gd name="connsiteY0" fmla="*/ 914400 h 914400"/>
              <a:gd name="connsiteX1" fmla="*/ 2122170 w 2122170"/>
              <a:gd name="connsiteY1" fmla="*/ 0 h 914400"/>
              <a:gd name="connsiteX2" fmla="*/ 1699260 w 2122170"/>
              <a:gd name="connsiteY2" fmla="*/ 914400 h 914400"/>
              <a:gd name="connsiteX3" fmla="*/ 0 w 2122170"/>
              <a:gd name="connsiteY3" fmla="*/ 914400 h 914400"/>
              <a:gd name="connsiteX0" fmla="*/ 0 w 2122170"/>
              <a:gd name="connsiteY0" fmla="*/ 914400 h 922020"/>
              <a:gd name="connsiteX1" fmla="*/ 2122170 w 2122170"/>
              <a:gd name="connsiteY1" fmla="*/ 0 h 922020"/>
              <a:gd name="connsiteX2" fmla="*/ 1790700 w 2122170"/>
              <a:gd name="connsiteY2" fmla="*/ 922020 h 922020"/>
              <a:gd name="connsiteX3" fmla="*/ 0 w 2122170"/>
              <a:gd name="connsiteY3" fmla="*/ 914400 h 922020"/>
              <a:gd name="connsiteX0" fmla="*/ 0 w 2110264"/>
              <a:gd name="connsiteY0" fmla="*/ 914400 h 922020"/>
              <a:gd name="connsiteX1" fmla="*/ 2110264 w 2110264"/>
              <a:gd name="connsiteY1" fmla="*/ 0 h 922020"/>
              <a:gd name="connsiteX2" fmla="*/ 1790700 w 2110264"/>
              <a:gd name="connsiteY2" fmla="*/ 922020 h 922020"/>
              <a:gd name="connsiteX3" fmla="*/ 0 w 2110264"/>
              <a:gd name="connsiteY3" fmla="*/ 914400 h 922020"/>
              <a:gd name="connsiteX0" fmla="*/ 0 w 2110264"/>
              <a:gd name="connsiteY0" fmla="*/ 914400 h 917257"/>
              <a:gd name="connsiteX1" fmla="*/ 2110264 w 2110264"/>
              <a:gd name="connsiteY1" fmla="*/ 0 h 917257"/>
              <a:gd name="connsiteX2" fmla="*/ 1795462 w 2110264"/>
              <a:gd name="connsiteY2" fmla="*/ 917257 h 917257"/>
              <a:gd name="connsiteX3" fmla="*/ 0 w 2110264"/>
              <a:gd name="connsiteY3" fmla="*/ 914400 h 917257"/>
              <a:gd name="connsiteX0" fmla="*/ 0 w 1795462"/>
              <a:gd name="connsiteY0" fmla="*/ 906780 h 909637"/>
              <a:gd name="connsiteX1" fmla="*/ 327184 w 1795462"/>
              <a:gd name="connsiteY1" fmla="*/ 0 h 909637"/>
              <a:gd name="connsiteX2" fmla="*/ 1795462 w 1795462"/>
              <a:gd name="connsiteY2" fmla="*/ 909637 h 909637"/>
              <a:gd name="connsiteX3" fmla="*/ 0 w 1795462"/>
              <a:gd name="connsiteY3" fmla="*/ 906780 h 909637"/>
              <a:gd name="connsiteX0" fmla="*/ 0 w 1795462"/>
              <a:gd name="connsiteY0" fmla="*/ 906780 h 909637"/>
              <a:gd name="connsiteX1" fmla="*/ 317659 w 1795462"/>
              <a:gd name="connsiteY1" fmla="*/ 0 h 909637"/>
              <a:gd name="connsiteX2" fmla="*/ 1795462 w 1795462"/>
              <a:gd name="connsiteY2" fmla="*/ 909637 h 909637"/>
              <a:gd name="connsiteX3" fmla="*/ 0 w 1795462"/>
              <a:gd name="connsiteY3" fmla="*/ 906780 h 909637"/>
              <a:gd name="connsiteX0" fmla="*/ 0 w 1812131"/>
              <a:gd name="connsiteY0" fmla="*/ 906780 h 909637"/>
              <a:gd name="connsiteX1" fmla="*/ 317659 w 1812131"/>
              <a:gd name="connsiteY1" fmla="*/ 0 h 909637"/>
              <a:gd name="connsiteX2" fmla="*/ 1812131 w 1812131"/>
              <a:gd name="connsiteY2" fmla="*/ 909637 h 909637"/>
              <a:gd name="connsiteX3" fmla="*/ 0 w 1812131"/>
              <a:gd name="connsiteY3" fmla="*/ 906780 h 909637"/>
              <a:gd name="connsiteX0" fmla="*/ 0 w 1807368"/>
              <a:gd name="connsiteY0" fmla="*/ 909161 h 909637"/>
              <a:gd name="connsiteX1" fmla="*/ 312896 w 1807368"/>
              <a:gd name="connsiteY1" fmla="*/ 0 h 909637"/>
              <a:gd name="connsiteX2" fmla="*/ 1807368 w 1807368"/>
              <a:gd name="connsiteY2" fmla="*/ 909637 h 909637"/>
              <a:gd name="connsiteX3" fmla="*/ 0 w 1807368"/>
              <a:gd name="connsiteY3" fmla="*/ 909161 h 909637"/>
              <a:gd name="connsiteX0" fmla="*/ 0 w 1812130"/>
              <a:gd name="connsiteY0" fmla="*/ 916304 h 916304"/>
              <a:gd name="connsiteX1" fmla="*/ 317658 w 1812130"/>
              <a:gd name="connsiteY1" fmla="*/ 0 h 916304"/>
              <a:gd name="connsiteX2" fmla="*/ 1812130 w 1812130"/>
              <a:gd name="connsiteY2" fmla="*/ 909637 h 916304"/>
              <a:gd name="connsiteX3" fmla="*/ 0 w 1812130"/>
              <a:gd name="connsiteY3" fmla="*/ 916304 h 916304"/>
              <a:gd name="connsiteX0" fmla="*/ 0 w 1819273"/>
              <a:gd name="connsiteY0" fmla="*/ 916304 h 916304"/>
              <a:gd name="connsiteX1" fmla="*/ 317658 w 1819273"/>
              <a:gd name="connsiteY1" fmla="*/ 0 h 916304"/>
              <a:gd name="connsiteX2" fmla="*/ 1819273 w 1819273"/>
              <a:gd name="connsiteY2" fmla="*/ 904874 h 916304"/>
              <a:gd name="connsiteX3" fmla="*/ 0 w 1819273"/>
              <a:gd name="connsiteY3" fmla="*/ 916304 h 916304"/>
              <a:gd name="connsiteX0" fmla="*/ 0 w 1824035"/>
              <a:gd name="connsiteY0" fmla="*/ 916304 h 916304"/>
              <a:gd name="connsiteX1" fmla="*/ 317658 w 1824035"/>
              <a:gd name="connsiteY1" fmla="*/ 0 h 916304"/>
              <a:gd name="connsiteX2" fmla="*/ 1824035 w 1824035"/>
              <a:gd name="connsiteY2" fmla="*/ 912018 h 916304"/>
              <a:gd name="connsiteX3" fmla="*/ 0 w 1824035"/>
              <a:gd name="connsiteY3" fmla="*/ 916304 h 916304"/>
              <a:gd name="connsiteX0" fmla="*/ 0 w 1824035"/>
              <a:gd name="connsiteY0" fmla="*/ 930592 h 930592"/>
              <a:gd name="connsiteX1" fmla="*/ 308133 w 1824035"/>
              <a:gd name="connsiteY1" fmla="*/ 0 h 930592"/>
              <a:gd name="connsiteX2" fmla="*/ 1824035 w 1824035"/>
              <a:gd name="connsiteY2" fmla="*/ 926306 h 930592"/>
              <a:gd name="connsiteX3" fmla="*/ 0 w 1824035"/>
              <a:gd name="connsiteY3" fmla="*/ 930592 h 930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4035" h="930592">
                <a:moveTo>
                  <a:pt x="0" y="930592"/>
                </a:moveTo>
                <a:lnTo>
                  <a:pt x="308133" y="0"/>
                </a:lnTo>
                <a:lnTo>
                  <a:pt x="1824035" y="926306"/>
                </a:lnTo>
                <a:lnTo>
                  <a:pt x="0" y="930592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28" name="Isosceles Triangle 25"/>
          <p:cNvSpPr/>
          <p:nvPr/>
        </p:nvSpPr>
        <p:spPr>
          <a:xfrm rot="2661480">
            <a:off x="2780721" y="3054663"/>
            <a:ext cx="1845942" cy="1132819"/>
          </a:xfrm>
          <a:custGeom>
            <a:avLst/>
            <a:gdLst>
              <a:gd name="connsiteX0" fmla="*/ 0 w 1699260"/>
              <a:gd name="connsiteY0" fmla="*/ 1242060 h 1242060"/>
              <a:gd name="connsiteX1" fmla="*/ 849630 w 1699260"/>
              <a:gd name="connsiteY1" fmla="*/ 0 h 1242060"/>
              <a:gd name="connsiteX2" fmla="*/ 1699260 w 1699260"/>
              <a:gd name="connsiteY2" fmla="*/ 1242060 h 1242060"/>
              <a:gd name="connsiteX3" fmla="*/ 0 w 1699260"/>
              <a:gd name="connsiteY3" fmla="*/ 1242060 h 1242060"/>
              <a:gd name="connsiteX0" fmla="*/ 0 w 1977390"/>
              <a:gd name="connsiteY0" fmla="*/ 914400 h 914400"/>
              <a:gd name="connsiteX1" fmla="*/ 1977390 w 1977390"/>
              <a:gd name="connsiteY1" fmla="*/ 0 h 914400"/>
              <a:gd name="connsiteX2" fmla="*/ 1699260 w 1977390"/>
              <a:gd name="connsiteY2" fmla="*/ 914400 h 914400"/>
              <a:gd name="connsiteX3" fmla="*/ 0 w 1977390"/>
              <a:gd name="connsiteY3" fmla="*/ 914400 h 914400"/>
              <a:gd name="connsiteX0" fmla="*/ 0 w 2122170"/>
              <a:gd name="connsiteY0" fmla="*/ 914400 h 914400"/>
              <a:gd name="connsiteX1" fmla="*/ 2122170 w 2122170"/>
              <a:gd name="connsiteY1" fmla="*/ 0 h 914400"/>
              <a:gd name="connsiteX2" fmla="*/ 1699260 w 2122170"/>
              <a:gd name="connsiteY2" fmla="*/ 914400 h 914400"/>
              <a:gd name="connsiteX3" fmla="*/ 0 w 2122170"/>
              <a:gd name="connsiteY3" fmla="*/ 914400 h 914400"/>
              <a:gd name="connsiteX0" fmla="*/ 0 w 2122170"/>
              <a:gd name="connsiteY0" fmla="*/ 914400 h 922020"/>
              <a:gd name="connsiteX1" fmla="*/ 2122170 w 2122170"/>
              <a:gd name="connsiteY1" fmla="*/ 0 h 922020"/>
              <a:gd name="connsiteX2" fmla="*/ 1790700 w 2122170"/>
              <a:gd name="connsiteY2" fmla="*/ 922020 h 922020"/>
              <a:gd name="connsiteX3" fmla="*/ 0 w 2122170"/>
              <a:gd name="connsiteY3" fmla="*/ 914400 h 922020"/>
              <a:gd name="connsiteX0" fmla="*/ 0 w 2110264"/>
              <a:gd name="connsiteY0" fmla="*/ 914400 h 922020"/>
              <a:gd name="connsiteX1" fmla="*/ 2110264 w 2110264"/>
              <a:gd name="connsiteY1" fmla="*/ 0 h 922020"/>
              <a:gd name="connsiteX2" fmla="*/ 1790700 w 2110264"/>
              <a:gd name="connsiteY2" fmla="*/ 922020 h 922020"/>
              <a:gd name="connsiteX3" fmla="*/ 0 w 2110264"/>
              <a:gd name="connsiteY3" fmla="*/ 914400 h 922020"/>
              <a:gd name="connsiteX0" fmla="*/ 0 w 2110264"/>
              <a:gd name="connsiteY0" fmla="*/ 914400 h 917257"/>
              <a:gd name="connsiteX1" fmla="*/ 2110264 w 2110264"/>
              <a:gd name="connsiteY1" fmla="*/ 0 h 917257"/>
              <a:gd name="connsiteX2" fmla="*/ 1795462 w 2110264"/>
              <a:gd name="connsiteY2" fmla="*/ 917257 h 917257"/>
              <a:gd name="connsiteX3" fmla="*/ 0 w 2110264"/>
              <a:gd name="connsiteY3" fmla="*/ 914400 h 917257"/>
              <a:gd name="connsiteX0" fmla="*/ 0 w 1795462"/>
              <a:gd name="connsiteY0" fmla="*/ 906780 h 909637"/>
              <a:gd name="connsiteX1" fmla="*/ 327184 w 1795462"/>
              <a:gd name="connsiteY1" fmla="*/ 0 h 909637"/>
              <a:gd name="connsiteX2" fmla="*/ 1795462 w 1795462"/>
              <a:gd name="connsiteY2" fmla="*/ 909637 h 909637"/>
              <a:gd name="connsiteX3" fmla="*/ 0 w 1795462"/>
              <a:gd name="connsiteY3" fmla="*/ 906780 h 909637"/>
              <a:gd name="connsiteX0" fmla="*/ 0 w 1795462"/>
              <a:gd name="connsiteY0" fmla="*/ 906780 h 909637"/>
              <a:gd name="connsiteX1" fmla="*/ 317659 w 1795462"/>
              <a:gd name="connsiteY1" fmla="*/ 0 h 909637"/>
              <a:gd name="connsiteX2" fmla="*/ 1795462 w 1795462"/>
              <a:gd name="connsiteY2" fmla="*/ 909637 h 909637"/>
              <a:gd name="connsiteX3" fmla="*/ 0 w 1795462"/>
              <a:gd name="connsiteY3" fmla="*/ 906780 h 909637"/>
              <a:gd name="connsiteX0" fmla="*/ 0 w 1812131"/>
              <a:gd name="connsiteY0" fmla="*/ 906780 h 909637"/>
              <a:gd name="connsiteX1" fmla="*/ 317659 w 1812131"/>
              <a:gd name="connsiteY1" fmla="*/ 0 h 909637"/>
              <a:gd name="connsiteX2" fmla="*/ 1812131 w 1812131"/>
              <a:gd name="connsiteY2" fmla="*/ 909637 h 909637"/>
              <a:gd name="connsiteX3" fmla="*/ 0 w 1812131"/>
              <a:gd name="connsiteY3" fmla="*/ 906780 h 909637"/>
              <a:gd name="connsiteX0" fmla="*/ 0 w 1807368"/>
              <a:gd name="connsiteY0" fmla="*/ 909161 h 909637"/>
              <a:gd name="connsiteX1" fmla="*/ 312896 w 1807368"/>
              <a:gd name="connsiteY1" fmla="*/ 0 h 909637"/>
              <a:gd name="connsiteX2" fmla="*/ 1807368 w 1807368"/>
              <a:gd name="connsiteY2" fmla="*/ 909637 h 909637"/>
              <a:gd name="connsiteX3" fmla="*/ 0 w 1807368"/>
              <a:gd name="connsiteY3" fmla="*/ 909161 h 909637"/>
              <a:gd name="connsiteX0" fmla="*/ 0 w 1812130"/>
              <a:gd name="connsiteY0" fmla="*/ 916304 h 916304"/>
              <a:gd name="connsiteX1" fmla="*/ 317658 w 1812130"/>
              <a:gd name="connsiteY1" fmla="*/ 0 h 916304"/>
              <a:gd name="connsiteX2" fmla="*/ 1812130 w 1812130"/>
              <a:gd name="connsiteY2" fmla="*/ 909637 h 916304"/>
              <a:gd name="connsiteX3" fmla="*/ 0 w 1812130"/>
              <a:gd name="connsiteY3" fmla="*/ 916304 h 916304"/>
              <a:gd name="connsiteX0" fmla="*/ 0 w 1819273"/>
              <a:gd name="connsiteY0" fmla="*/ 916304 h 916304"/>
              <a:gd name="connsiteX1" fmla="*/ 317658 w 1819273"/>
              <a:gd name="connsiteY1" fmla="*/ 0 h 916304"/>
              <a:gd name="connsiteX2" fmla="*/ 1819273 w 1819273"/>
              <a:gd name="connsiteY2" fmla="*/ 904874 h 916304"/>
              <a:gd name="connsiteX3" fmla="*/ 0 w 1819273"/>
              <a:gd name="connsiteY3" fmla="*/ 916304 h 916304"/>
              <a:gd name="connsiteX0" fmla="*/ 0 w 1824035"/>
              <a:gd name="connsiteY0" fmla="*/ 916304 h 916304"/>
              <a:gd name="connsiteX1" fmla="*/ 317658 w 1824035"/>
              <a:gd name="connsiteY1" fmla="*/ 0 h 916304"/>
              <a:gd name="connsiteX2" fmla="*/ 1824035 w 1824035"/>
              <a:gd name="connsiteY2" fmla="*/ 912018 h 916304"/>
              <a:gd name="connsiteX3" fmla="*/ 0 w 1824035"/>
              <a:gd name="connsiteY3" fmla="*/ 916304 h 916304"/>
              <a:gd name="connsiteX0" fmla="*/ 0 w 1824035"/>
              <a:gd name="connsiteY0" fmla="*/ 930592 h 930592"/>
              <a:gd name="connsiteX1" fmla="*/ 308133 w 1824035"/>
              <a:gd name="connsiteY1" fmla="*/ 0 h 930592"/>
              <a:gd name="connsiteX2" fmla="*/ 1824035 w 1824035"/>
              <a:gd name="connsiteY2" fmla="*/ 926306 h 930592"/>
              <a:gd name="connsiteX3" fmla="*/ 0 w 1824035"/>
              <a:gd name="connsiteY3" fmla="*/ 930592 h 930592"/>
              <a:gd name="connsiteX0" fmla="*/ 0 w 1742418"/>
              <a:gd name="connsiteY0" fmla="*/ 930592 h 930592"/>
              <a:gd name="connsiteX1" fmla="*/ 308133 w 1742418"/>
              <a:gd name="connsiteY1" fmla="*/ 0 h 930592"/>
              <a:gd name="connsiteX2" fmla="*/ 1742418 w 1742418"/>
              <a:gd name="connsiteY2" fmla="*/ 515866 h 930592"/>
              <a:gd name="connsiteX3" fmla="*/ 0 w 1742418"/>
              <a:gd name="connsiteY3" fmla="*/ 930592 h 930592"/>
              <a:gd name="connsiteX0" fmla="*/ 0 w 1742418"/>
              <a:gd name="connsiteY0" fmla="*/ 1063657 h 1063657"/>
              <a:gd name="connsiteX1" fmla="*/ 455114 w 1742418"/>
              <a:gd name="connsiteY1" fmla="*/ 0 h 1063657"/>
              <a:gd name="connsiteX2" fmla="*/ 1742418 w 1742418"/>
              <a:gd name="connsiteY2" fmla="*/ 648931 h 1063657"/>
              <a:gd name="connsiteX3" fmla="*/ 0 w 1742418"/>
              <a:gd name="connsiteY3" fmla="*/ 1063657 h 1063657"/>
              <a:gd name="connsiteX0" fmla="*/ 0 w 1740640"/>
              <a:gd name="connsiteY0" fmla="*/ 1063657 h 1063657"/>
              <a:gd name="connsiteX1" fmla="*/ 455114 w 1740640"/>
              <a:gd name="connsiteY1" fmla="*/ 0 h 1063657"/>
              <a:gd name="connsiteX2" fmla="*/ 1740640 w 1740640"/>
              <a:gd name="connsiteY2" fmla="*/ 657330 h 1063657"/>
              <a:gd name="connsiteX3" fmla="*/ 0 w 1740640"/>
              <a:gd name="connsiteY3" fmla="*/ 1063657 h 1063657"/>
              <a:gd name="connsiteX0" fmla="*/ 0 w 1740640"/>
              <a:gd name="connsiteY0" fmla="*/ 1067137 h 1067137"/>
              <a:gd name="connsiteX1" fmla="*/ 445049 w 1740640"/>
              <a:gd name="connsiteY1" fmla="*/ 0 h 1067137"/>
              <a:gd name="connsiteX2" fmla="*/ 1740640 w 1740640"/>
              <a:gd name="connsiteY2" fmla="*/ 660810 h 1067137"/>
              <a:gd name="connsiteX3" fmla="*/ 0 w 1740640"/>
              <a:gd name="connsiteY3" fmla="*/ 1067137 h 1067137"/>
              <a:gd name="connsiteX0" fmla="*/ 0 w 1733830"/>
              <a:gd name="connsiteY0" fmla="*/ 1067137 h 1067137"/>
              <a:gd name="connsiteX1" fmla="*/ 445049 w 1733830"/>
              <a:gd name="connsiteY1" fmla="*/ 0 h 1067137"/>
              <a:gd name="connsiteX2" fmla="*/ 1733830 w 1733830"/>
              <a:gd name="connsiteY2" fmla="*/ 667469 h 1067137"/>
              <a:gd name="connsiteX3" fmla="*/ 0 w 1733830"/>
              <a:gd name="connsiteY3" fmla="*/ 1067137 h 1067137"/>
              <a:gd name="connsiteX0" fmla="*/ 0 w 1735533"/>
              <a:gd name="connsiteY0" fmla="*/ 1067137 h 1067137"/>
              <a:gd name="connsiteX1" fmla="*/ 445049 w 1735533"/>
              <a:gd name="connsiteY1" fmla="*/ 0 h 1067137"/>
              <a:gd name="connsiteX2" fmla="*/ 1735533 w 1735533"/>
              <a:gd name="connsiteY2" fmla="*/ 665804 h 1067137"/>
              <a:gd name="connsiteX3" fmla="*/ 0 w 1735533"/>
              <a:gd name="connsiteY3" fmla="*/ 1067137 h 1067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5533" h="1067137">
                <a:moveTo>
                  <a:pt x="0" y="1067137"/>
                </a:moveTo>
                <a:lnTo>
                  <a:pt x="445049" y="0"/>
                </a:lnTo>
                <a:lnTo>
                  <a:pt x="1735533" y="665804"/>
                </a:lnTo>
                <a:lnTo>
                  <a:pt x="0" y="1067137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29" name="Isosceles Triangle 25"/>
          <p:cNvSpPr/>
          <p:nvPr/>
        </p:nvSpPr>
        <p:spPr>
          <a:xfrm rot="7132725">
            <a:off x="2301562" y="2031112"/>
            <a:ext cx="2017551" cy="1117178"/>
          </a:xfrm>
          <a:custGeom>
            <a:avLst/>
            <a:gdLst>
              <a:gd name="connsiteX0" fmla="*/ 0 w 1699260"/>
              <a:gd name="connsiteY0" fmla="*/ 1242060 h 1242060"/>
              <a:gd name="connsiteX1" fmla="*/ 849630 w 1699260"/>
              <a:gd name="connsiteY1" fmla="*/ 0 h 1242060"/>
              <a:gd name="connsiteX2" fmla="*/ 1699260 w 1699260"/>
              <a:gd name="connsiteY2" fmla="*/ 1242060 h 1242060"/>
              <a:gd name="connsiteX3" fmla="*/ 0 w 1699260"/>
              <a:gd name="connsiteY3" fmla="*/ 1242060 h 1242060"/>
              <a:gd name="connsiteX0" fmla="*/ 0 w 1977390"/>
              <a:gd name="connsiteY0" fmla="*/ 914400 h 914400"/>
              <a:gd name="connsiteX1" fmla="*/ 1977390 w 1977390"/>
              <a:gd name="connsiteY1" fmla="*/ 0 h 914400"/>
              <a:gd name="connsiteX2" fmla="*/ 1699260 w 1977390"/>
              <a:gd name="connsiteY2" fmla="*/ 914400 h 914400"/>
              <a:gd name="connsiteX3" fmla="*/ 0 w 1977390"/>
              <a:gd name="connsiteY3" fmla="*/ 914400 h 914400"/>
              <a:gd name="connsiteX0" fmla="*/ 0 w 2122170"/>
              <a:gd name="connsiteY0" fmla="*/ 914400 h 914400"/>
              <a:gd name="connsiteX1" fmla="*/ 2122170 w 2122170"/>
              <a:gd name="connsiteY1" fmla="*/ 0 h 914400"/>
              <a:gd name="connsiteX2" fmla="*/ 1699260 w 2122170"/>
              <a:gd name="connsiteY2" fmla="*/ 914400 h 914400"/>
              <a:gd name="connsiteX3" fmla="*/ 0 w 2122170"/>
              <a:gd name="connsiteY3" fmla="*/ 914400 h 914400"/>
              <a:gd name="connsiteX0" fmla="*/ 0 w 2122170"/>
              <a:gd name="connsiteY0" fmla="*/ 914400 h 922020"/>
              <a:gd name="connsiteX1" fmla="*/ 2122170 w 2122170"/>
              <a:gd name="connsiteY1" fmla="*/ 0 h 922020"/>
              <a:gd name="connsiteX2" fmla="*/ 1790700 w 2122170"/>
              <a:gd name="connsiteY2" fmla="*/ 922020 h 922020"/>
              <a:gd name="connsiteX3" fmla="*/ 0 w 2122170"/>
              <a:gd name="connsiteY3" fmla="*/ 914400 h 922020"/>
              <a:gd name="connsiteX0" fmla="*/ 0 w 2110264"/>
              <a:gd name="connsiteY0" fmla="*/ 914400 h 922020"/>
              <a:gd name="connsiteX1" fmla="*/ 2110264 w 2110264"/>
              <a:gd name="connsiteY1" fmla="*/ 0 h 922020"/>
              <a:gd name="connsiteX2" fmla="*/ 1790700 w 2110264"/>
              <a:gd name="connsiteY2" fmla="*/ 922020 h 922020"/>
              <a:gd name="connsiteX3" fmla="*/ 0 w 2110264"/>
              <a:gd name="connsiteY3" fmla="*/ 914400 h 922020"/>
              <a:gd name="connsiteX0" fmla="*/ 0 w 2110264"/>
              <a:gd name="connsiteY0" fmla="*/ 914400 h 917257"/>
              <a:gd name="connsiteX1" fmla="*/ 2110264 w 2110264"/>
              <a:gd name="connsiteY1" fmla="*/ 0 h 917257"/>
              <a:gd name="connsiteX2" fmla="*/ 1795462 w 2110264"/>
              <a:gd name="connsiteY2" fmla="*/ 917257 h 917257"/>
              <a:gd name="connsiteX3" fmla="*/ 0 w 2110264"/>
              <a:gd name="connsiteY3" fmla="*/ 914400 h 917257"/>
              <a:gd name="connsiteX0" fmla="*/ 0 w 1795462"/>
              <a:gd name="connsiteY0" fmla="*/ 906780 h 909637"/>
              <a:gd name="connsiteX1" fmla="*/ 327184 w 1795462"/>
              <a:gd name="connsiteY1" fmla="*/ 0 h 909637"/>
              <a:gd name="connsiteX2" fmla="*/ 1795462 w 1795462"/>
              <a:gd name="connsiteY2" fmla="*/ 909637 h 909637"/>
              <a:gd name="connsiteX3" fmla="*/ 0 w 1795462"/>
              <a:gd name="connsiteY3" fmla="*/ 906780 h 909637"/>
              <a:gd name="connsiteX0" fmla="*/ 0 w 1795462"/>
              <a:gd name="connsiteY0" fmla="*/ 906780 h 909637"/>
              <a:gd name="connsiteX1" fmla="*/ 317659 w 1795462"/>
              <a:gd name="connsiteY1" fmla="*/ 0 h 909637"/>
              <a:gd name="connsiteX2" fmla="*/ 1795462 w 1795462"/>
              <a:gd name="connsiteY2" fmla="*/ 909637 h 909637"/>
              <a:gd name="connsiteX3" fmla="*/ 0 w 1795462"/>
              <a:gd name="connsiteY3" fmla="*/ 906780 h 909637"/>
              <a:gd name="connsiteX0" fmla="*/ 0 w 1812131"/>
              <a:gd name="connsiteY0" fmla="*/ 906780 h 909637"/>
              <a:gd name="connsiteX1" fmla="*/ 317659 w 1812131"/>
              <a:gd name="connsiteY1" fmla="*/ 0 h 909637"/>
              <a:gd name="connsiteX2" fmla="*/ 1812131 w 1812131"/>
              <a:gd name="connsiteY2" fmla="*/ 909637 h 909637"/>
              <a:gd name="connsiteX3" fmla="*/ 0 w 1812131"/>
              <a:gd name="connsiteY3" fmla="*/ 906780 h 909637"/>
              <a:gd name="connsiteX0" fmla="*/ 0 w 1807368"/>
              <a:gd name="connsiteY0" fmla="*/ 909161 h 909637"/>
              <a:gd name="connsiteX1" fmla="*/ 312896 w 1807368"/>
              <a:gd name="connsiteY1" fmla="*/ 0 h 909637"/>
              <a:gd name="connsiteX2" fmla="*/ 1807368 w 1807368"/>
              <a:gd name="connsiteY2" fmla="*/ 909637 h 909637"/>
              <a:gd name="connsiteX3" fmla="*/ 0 w 1807368"/>
              <a:gd name="connsiteY3" fmla="*/ 909161 h 909637"/>
              <a:gd name="connsiteX0" fmla="*/ 0 w 1812130"/>
              <a:gd name="connsiteY0" fmla="*/ 916304 h 916304"/>
              <a:gd name="connsiteX1" fmla="*/ 317658 w 1812130"/>
              <a:gd name="connsiteY1" fmla="*/ 0 h 916304"/>
              <a:gd name="connsiteX2" fmla="*/ 1812130 w 1812130"/>
              <a:gd name="connsiteY2" fmla="*/ 909637 h 916304"/>
              <a:gd name="connsiteX3" fmla="*/ 0 w 1812130"/>
              <a:gd name="connsiteY3" fmla="*/ 916304 h 916304"/>
              <a:gd name="connsiteX0" fmla="*/ 0 w 1819273"/>
              <a:gd name="connsiteY0" fmla="*/ 916304 h 916304"/>
              <a:gd name="connsiteX1" fmla="*/ 317658 w 1819273"/>
              <a:gd name="connsiteY1" fmla="*/ 0 h 916304"/>
              <a:gd name="connsiteX2" fmla="*/ 1819273 w 1819273"/>
              <a:gd name="connsiteY2" fmla="*/ 904874 h 916304"/>
              <a:gd name="connsiteX3" fmla="*/ 0 w 1819273"/>
              <a:gd name="connsiteY3" fmla="*/ 916304 h 916304"/>
              <a:gd name="connsiteX0" fmla="*/ 0 w 1824035"/>
              <a:gd name="connsiteY0" fmla="*/ 916304 h 916304"/>
              <a:gd name="connsiteX1" fmla="*/ 317658 w 1824035"/>
              <a:gd name="connsiteY1" fmla="*/ 0 h 916304"/>
              <a:gd name="connsiteX2" fmla="*/ 1824035 w 1824035"/>
              <a:gd name="connsiteY2" fmla="*/ 912018 h 916304"/>
              <a:gd name="connsiteX3" fmla="*/ 0 w 1824035"/>
              <a:gd name="connsiteY3" fmla="*/ 916304 h 916304"/>
              <a:gd name="connsiteX0" fmla="*/ 0 w 1824035"/>
              <a:gd name="connsiteY0" fmla="*/ 930592 h 930592"/>
              <a:gd name="connsiteX1" fmla="*/ 308133 w 1824035"/>
              <a:gd name="connsiteY1" fmla="*/ 0 h 930592"/>
              <a:gd name="connsiteX2" fmla="*/ 1824035 w 1824035"/>
              <a:gd name="connsiteY2" fmla="*/ 926306 h 930592"/>
              <a:gd name="connsiteX3" fmla="*/ 0 w 1824035"/>
              <a:gd name="connsiteY3" fmla="*/ 930592 h 930592"/>
              <a:gd name="connsiteX0" fmla="*/ 0 w 1742418"/>
              <a:gd name="connsiteY0" fmla="*/ 930592 h 930592"/>
              <a:gd name="connsiteX1" fmla="*/ 308133 w 1742418"/>
              <a:gd name="connsiteY1" fmla="*/ 0 h 930592"/>
              <a:gd name="connsiteX2" fmla="*/ 1742418 w 1742418"/>
              <a:gd name="connsiteY2" fmla="*/ 515866 h 930592"/>
              <a:gd name="connsiteX3" fmla="*/ 0 w 1742418"/>
              <a:gd name="connsiteY3" fmla="*/ 930592 h 930592"/>
              <a:gd name="connsiteX0" fmla="*/ 0 w 1742418"/>
              <a:gd name="connsiteY0" fmla="*/ 1063657 h 1063657"/>
              <a:gd name="connsiteX1" fmla="*/ 455114 w 1742418"/>
              <a:gd name="connsiteY1" fmla="*/ 0 h 1063657"/>
              <a:gd name="connsiteX2" fmla="*/ 1742418 w 1742418"/>
              <a:gd name="connsiteY2" fmla="*/ 648931 h 1063657"/>
              <a:gd name="connsiteX3" fmla="*/ 0 w 1742418"/>
              <a:gd name="connsiteY3" fmla="*/ 1063657 h 1063657"/>
              <a:gd name="connsiteX0" fmla="*/ 0 w 1740640"/>
              <a:gd name="connsiteY0" fmla="*/ 1063657 h 1063657"/>
              <a:gd name="connsiteX1" fmla="*/ 455114 w 1740640"/>
              <a:gd name="connsiteY1" fmla="*/ 0 h 1063657"/>
              <a:gd name="connsiteX2" fmla="*/ 1740640 w 1740640"/>
              <a:gd name="connsiteY2" fmla="*/ 657330 h 1063657"/>
              <a:gd name="connsiteX3" fmla="*/ 0 w 1740640"/>
              <a:gd name="connsiteY3" fmla="*/ 1063657 h 1063657"/>
              <a:gd name="connsiteX0" fmla="*/ 0 w 1740640"/>
              <a:gd name="connsiteY0" fmla="*/ 1067137 h 1067137"/>
              <a:gd name="connsiteX1" fmla="*/ 445049 w 1740640"/>
              <a:gd name="connsiteY1" fmla="*/ 0 h 1067137"/>
              <a:gd name="connsiteX2" fmla="*/ 1740640 w 1740640"/>
              <a:gd name="connsiteY2" fmla="*/ 660810 h 1067137"/>
              <a:gd name="connsiteX3" fmla="*/ 0 w 1740640"/>
              <a:gd name="connsiteY3" fmla="*/ 1067137 h 1067137"/>
              <a:gd name="connsiteX0" fmla="*/ 0 w 1733830"/>
              <a:gd name="connsiteY0" fmla="*/ 1067137 h 1067137"/>
              <a:gd name="connsiteX1" fmla="*/ 445049 w 1733830"/>
              <a:gd name="connsiteY1" fmla="*/ 0 h 1067137"/>
              <a:gd name="connsiteX2" fmla="*/ 1733830 w 1733830"/>
              <a:gd name="connsiteY2" fmla="*/ 667469 h 1067137"/>
              <a:gd name="connsiteX3" fmla="*/ 0 w 1733830"/>
              <a:gd name="connsiteY3" fmla="*/ 1067137 h 1067137"/>
              <a:gd name="connsiteX0" fmla="*/ 0 w 1735533"/>
              <a:gd name="connsiteY0" fmla="*/ 1067137 h 1067137"/>
              <a:gd name="connsiteX1" fmla="*/ 445049 w 1735533"/>
              <a:gd name="connsiteY1" fmla="*/ 0 h 1067137"/>
              <a:gd name="connsiteX2" fmla="*/ 1735533 w 1735533"/>
              <a:gd name="connsiteY2" fmla="*/ 665804 h 1067137"/>
              <a:gd name="connsiteX3" fmla="*/ 0 w 1735533"/>
              <a:gd name="connsiteY3" fmla="*/ 1067137 h 1067137"/>
              <a:gd name="connsiteX0" fmla="*/ 0 w 1830431"/>
              <a:gd name="connsiteY0" fmla="*/ 1067137 h 1067137"/>
              <a:gd name="connsiteX1" fmla="*/ 445049 w 1830431"/>
              <a:gd name="connsiteY1" fmla="*/ 0 h 1067137"/>
              <a:gd name="connsiteX2" fmla="*/ 1830431 w 1830431"/>
              <a:gd name="connsiteY2" fmla="*/ 693234 h 1067137"/>
              <a:gd name="connsiteX3" fmla="*/ 0 w 1830431"/>
              <a:gd name="connsiteY3" fmla="*/ 1067137 h 1067137"/>
              <a:gd name="connsiteX0" fmla="*/ 0 w 1830431"/>
              <a:gd name="connsiteY0" fmla="*/ 1079920 h 1079920"/>
              <a:gd name="connsiteX1" fmla="*/ 902114 w 1830431"/>
              <a:gd name="connsiteY1" fmla="*/ 0 h 1079920"/>
              <a:gd name="connsiteX2" fmla="*/ 1830431 w 1830431"/>
              <a:gd name="connsiteY2" fmla="*/ 706017 h 1079920"/>
              <a:gd name="connsiteX3" fmla="*/ 0 w 1830431"/>
              <a:gd name="connsiteY3" fmla="*/ 1079920 h 1079920"/>
              <a:gd name="connsiteX0" fmla="*/ 0 w 1886407"/>
              <a:gd name="connsiteY0" fmla="*/ 1031023 h 1031023"/>
              <a:gd name="connsiteX1" fmla="*/ 958090 w 1886407"/>
              <a:gd name="connsiteY1" fmla="*/ 0 h 1031023"/>
              <a:gd name="connsiteX2" fmla="*/ 1886407 w 1886407"/>
              <a:gd name="connsiteY2" fmla="*/ 706017 h 1031023"/>
              <a:gd name="connsiteX3" fmla="*/ 0 w 1886407"/>
              <a:gd name="connsiteY3" fmla="*/ 1031023 h 1031023"/>
              <a:gd name="connsiteX0" fmla="*/ 0 w 1907044"/>
              <a:gd name="connsiteY0" fmla="*/ 1047843 h 1047843"/>
              <a:gd name="connsiteX1" fmla="*/ 978727 w 1907044"/>
              <a:gd name="connsiteY1" fmla="*/ 0 h 1047843"/>
              <a:gd name="connsiteX2" fmla="*/ 1907044 w 1907044"/>
              <a:gd name="connsiteY2" fmla="*/ 706017 h 1047843"/>
              <a:gd name="connsiteX3" fmla="*/ 0 w 1907044"/>
              <a:gd name="connsiteY3" fmla="*/ 1047843 h 1047843"/>
              <a:gd name="connsiteX0" fmla="*/ 0 w 1907044"/>
              <a:gd name="connsiteY0" fmla="*/ 1050358 h 1050358"/>
              <a:gd name="connsiteX1" fmla="*/ 988218 w 1907044"/>
              <a:gd name="connsiteY1" fmla="*/ 0 h 1050358"/>
              <a:gd name="connsiteX2" fmla="*/ 1907044 w 1907044"/>
              <a:gd name="connsiteY2" fmla="*/ 708532 h 1050358"/>
              <a:gd name="connsiteX3" fmla="*/ 0 w 1907044"/>
              <a:gd name="connsiteY3" fmla="*/ 1050358 h 1050358"/>
              <a:gd name="connsiteX0" fmla="*/ 0 w 1899423"/>
              <a:gd name="connsiteY0" fmla="*/ 1050358 h 1050358"/>
              <a:gd name="connsiteX1" fmla="*/ 988218 w 1899423"/>
              <a:gd name="connsiteY1" fmla="*/ 0 h 1050358"/>
              <a:gd name="connsiteX2" fmla="*/ 1899423 w 1899423"/>
              <a:gd name="connsiteY2" fmla="*/ 704576 h 1050358"/>
              <a:gd name="connsiteX3" fmla="*/ 0 w 1899423"/>
              <a:gd name="connsiteY3" fmla="*/ 1050358 h 1050358"/>
              <a:gd name="connsiteX0" fmla="*/ 0 w 1892016"/>
              <a:gd name="connsiteY0" fmla="*/ 1050358 h 1050358"/>
              <a:gd name="connsiteX1" fmla="*/ 988218 w 1892016"/>
              <a:gd name="connsiteY1" fmla="*/ 0 h 1050358"/>
              <a:gd name="connsiteX2" fmla="*/ 1892016 w 1892016"/>
              <a:gd name="connsiteY2" fmla="*/ 705941 h 1050358"/>
              <a:gd name="connsiteX3" fmla="*/ 0 w 1892016"/>
              <a:gd name="connsiteY3" fmla="*/ 1050358 h 1050358"/>
              <a:gd name="connsiteX0" fmla="*/ 0 w 1900571"/>
              <a:gd name="connsiteY0" fmla="*/ 1050358 h 1050358"/>
              <a:gd name="connsiteX1" fmla="*/ 988218 w 1900571"/>
              <a:gd name="connsiteY1" fmla="*/ 0 h 1050358"/>
              <a:gd name="connsiteX2" fmla="*/ 1900571 w 1900571"/>
              <a:gd name="connsiteY2" fmla="*/ 706660 h 1050358"/>
              <a:gd name="connsiteX3" fmla="*/ 0 w 1900571"/>
              <a:gd name="connsiteY3" fmla="*/ 1050358 h 105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0571" h="1050358">
                <a:moveTo>
                  <a:pt x="0" y="1050358"/>
                </a:moveTo>
                <a:lnTo>
                  <a:pt x="988218" y="0"/>
                </a:lnTo>
                <a:lnTo>
                  <a:pt x="1900571" y="706660"/>
                </a:lnTo>
                <a:lnTo>
                  <a:pt x="0" y="1050358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30" name="Isosceles Triangle 25"/>
          <p:cNvSpPr/>
          <p:nvPr/>
        </p:nvSpPr>
        <p:spPr>
          <a:xfrm rot="7132725">
            <a:off x="1725453" y="1815848"/>
            <a:ext cx="2009663" cy="916806"/>
          </a:xfrm>
          <a:custGeom>
            <a:avLst/>
            <a:gdLst>
              <a:gd name="connsiteX0" fmla="*/ 0 w 1699260"/>
              <a:gd name="connsiteY0" fmla="*/ 1242060 h 1242060"/>
              <a:gd name="connsiteX1" fmla="*/ 849630 w 1699260"/>
              <a:gd name="connsiteY1" fmla="*/ 0 h 1242060"/>
              <a:gd name="connsiteX2" fmla="*/ 1699260 w 1699260"/>
              <a:gd name="connsiteY2" fmla="*/ 1242060 h 1242060"/>
              <a:gd name="connsiteX3" fmla="*/ 0 w 1699260"/>
              <a:gd name="connsiteY3" fmla="*/ 1242060 h 1242060"/>
              <a:gd name="connsiteX0" fmla="*/ 0 w 1977390"/>
              <a:gd name="connsiteY0" fmla="*/ 914400 h 914400"/>
              <a:gd name="connsiteX1" fmla="*/ 1977390 w 1977390"/>
              <a:gd name="connsiteY1" fmla="*/ 0 h 914400"/>
              <a:gd name="connsiteX2" fmla="*/ 1699260 w 1977390"/>
              <a:gd name="connsiteY2" fmla="*/ 914400 h 914400"/>
              <a:gd name="connsiteX3" fmla="*/ 0 w 1977390"/>
              <a:gd name="connsiteY3" fmla="*/ 914400 h 914400"/>
              <a:gd name="connsiteX0" fmla="*/ 0 w 2122170"/>
              <a:gd name="connsiteY0" fmla="*/ 914400 h 914400"/>
              <a:gd name="connsiteX1" fmla="*/ 2122170 w 2122170"/>
              <a:gd name="connsiteY1" fmla="*/ 0 h 914400"/>
              <a:gd name="connsiteX2" fmla="*/ 1699260 w 2122170"/>
              <a:gd name="connsiteY2" fmla="*/ 914400 h 914400"/>
              <a:gd name="connsiteX3" fmla="*/ 0 w 2122170"/>
              <a:gd name="connsiteY3" fmla="*/ 914400 h 914400"/>
              <a:gd name="connsiteX0" fmla="*/ 0 w 2122170"/>
              <a:gd name="connsiteY0" fmla="*/ 914400 h 922020"/>
              <a:gd name="connsiteX1" fmla="*/ 2122170 w 2122170"/>
              <a:gd name="connsiteY1" fmla="*/ 0 h 922020"/>
              <a:gd name="connsiteX2" fmla="*/ 1790700 w 2122170"/>
              <a:gd name="connsiteY2" fmla="*/ 922020 h 922020"/>
              <a:gd name="connsiteX3" fmla="*/ 0 w 2122170"/>
              <a:gd name="connsiteY3" fmla="*/ 914400 h 922020"/>
              <a:gd name="connsiteX0" fmla="*/ 0 w 2110264"/>
              <a:gd name="connsiteY0" fmla="*/ 914400 h 922020"/>
              <a:gd name="connsiteX1" fmla="*/ 2110264 w 2110264"/>
              <a:gd name="connsiteY1" fmla="*/ 0 h 922020"/>
              <a:gd name="connsiteX2" fmla="*/ 1790700 w 2110264"/>
              <a:gd name="connsiteY2" fmla="*/ 922020 h 922020"/>
              <a:gd name="connsiteX3" fmla="*/ 0 w 2110264"/>
              <a:gd name="connsiteY3" fmla="*/ 914400 h 922020"/>
              <a:gd name="connsiteX0" fmla="*/ 0 w 2110264"/>
              <a:gd name="connsiteY0" fmla="*/ 914400 h 917257"/>
              <a:gd name="connsiteX1" fmla="*/ 2110264 w 2110264"/>
              <a:gd name="connsiteY1" fmla="*/ 0 h 917257"/>
              <a:gd name="connsiteX2" fmla="*/ 1795462 w 2110264"/>
              <a:gd name="connsiteY2" fmla="*/ 917257 h 917257"/>
              <a:gd name="connsiteX3" fmla="*/ 0 w 2110264"/>
              <a:gd name="connsiteY3" fmla="*/ 914400 h 917257"/>
              <a:gd name="connsiteX0" fmla="*/ 0 w 1795462"/>
              <a:gd name="connsiteY0" fmla="*/ 906780 h 909637"/>
              <a:gd name="connsiteX1" fmla="*/ 327184 w 1795462"/>
              <a:gd name="connsiteY1" fmla="*/ 0 h 909637"/>
              <a:gd name="connsiteX2" fmla="*/ 1795462 w 1795462"/>
              <a:gd name="connsiteY2" fmla="*/ 909637 h 909637"/>
              <a:gd name="connsiteX3" fmla="*/ 0 w 1795462"/>
              <a:gd name="connsiteY3" fmla="*/ 906780 h 909637"/>
              <a:gd name="connsiteX0" fmla="*/ 0 w 1795462"/>
              <a:gd name="connsiteY0" fmla="*/ 906780 h 909637"/>
              <a:gd name="connsiteX1" fmla="*/ 317659 w 1795462"/>
              <a:gd name="connsiteY1" fmla="*/ 0 h 909637"/>
              <a:gd name="connsiteX2" fmla="*/ 1795462 w 1795462"/>
              <a:gd name="connsiteY2" fmla="*/ 909637 h 909637"/>
              <a:gd name="connsiteX3" fmla="*/ 0 w 1795462"/>
              <a:gd name="connsiteY3" fmla="*/ 906780 h 909637"/>
              <a:gd name="connsiteX0" fmla="*/ 0 w 1812131"/>
              <a:gd name="connsiteY0" fmla="*/ 906780 h 909637"/>
              <a:gd name="connsiteX1" fmla="*/ 317659 w 1812131"/>
              <a:gd name="connsiteY1" fmla="*/ 0 h 909637"/>
              <a:gd name="connsiteX2" fmla="*/ 1812131 w 1812131"/>
              <a:gd name="connsiteY2" fmla="*/ 909637 h 909637"/>
              <a:gd name="connsiteX3" fmla="*/ 0 w 1812131"/>
              <a:gd name="connsiteY3" fmla="*/ 906780 h 909637"/>
              <a:gd name="connsiteX0" fmla="*/ 0 w 1807368"/>
              <a:gd name="connsiteY0" fmla="*/ 909161 h 909637"/>
              <a:gd name="connsiteX1" fmla="*/ 312896 w 1807368"/>
              <a:gd name="connsiteY1" fmla="*/ 0 h 909637"/>
              <a:gd name="connsiteX2" fmla="*/ 1807368 w 1807368"/>
              <a:gd name="connsiteY2" fmla="*/ 909637 h 909637"/>
              <a:gd name="connsiteX3" fmla="*/ 0 w 1807368"/>
              <a:gd name="connsiteY3" fmla="*/ 909161 h 909637"/>
              <a:gd name="connsiteX0" fmla="*/ 0 w 1812130"/>
              <a:gd name="connsiteY0" fmla="*/ 916304 h 916304"/>
              <a:gd name="connsiteX1" fmla="*/ 317658 w 1812130"/>
              <a:gd name="connsiteY1" fmla="*/ 0 h 916304"/>
              <a:gd name="connsiteX2" fmla="*/ 1812130 w 1812130"/>
              <a:gd name="connsiteY2" fmla="*/ 909637 h 916304"/>
              <a:gd name="connsiteX3" fmla="*/ 0 w 1812130"/>
              <a:gd name="connsiteY3" fmla="*/ 916304 h 916304"/>
              <a:gd name="connsiteX0" fmla="*/ 0 w 1819273"/>
              <a:gd name="connsiteY0" fmla="*/ 916304 h 916304"/>
              <a:gd name="connsiteX1" fmla="*/ 317658 w 1819273"/>
              <a:gd name="connsiteY1" fmla="*/ 0 h 916304"/>
              <a:gd name="connsiteX2" fmla="*/ 1819273 w 1819273"/>
              <a:gd name="connsiteY2" fmla="*/ 904874 h 916304"/>
              <a:gd name="connsiteX3" fmla="*/ 0 w 1819273"/>
              <a:gd name="connsiteY3" fmla="*/ 916304 h 916304"/>
              <a:gd name="connsiteX0" fmla="*/ 0 w 1824035"/>
              <a:gd name="connsiteY0" fmla="*/ 916304 h 916304"/>
              <a:gd name="connsiteX1" fmla="*/ 317658 w 1824035"/>
              <a:gd name="connsiteY1" fmla="*/ 0 h 916304"/>
              <a:gd name="connsiteX2" fmla="*/ 1824035 w 1824035"/>
              <a:gd name="connsiteY2" fmla="*/ 912018 h 916304"/>
              <a:gd name="connsiteX3" fmla="*/ 0 w 1824035"/>
              <a:gd name="connsiteY3" fmla="*/ 916304 h 916304"/>
              <a:gd name="connsiteX0" fmla="*/ 0 w 1824035"/>
              <a:gd name="connsiteY0" fmla="*/ 930592 h 930592"/>
              <a:gd name="connsiteX1" fmla="*/ 308133 w 1824035"/>
              <a:gd name="connsiteY1" fmla="*/ 0 h 930592"/>
              <a:gd name="connsiteX2" fmla="*/ 1824035 w 1824035"/>
              <a:gd name="connsiteY2" fmla="*/ 926306 h 930592"/>
              <a:gd name="connsiteX3" fmla="*/ 0 w 1824035"/>
              <a:gd name="connsiteY3" fmla="*/ 930592 h 930592"/>
              <a:gd name="connsiteX0" fmla="*/ 0 w 1742418"/>
              <a:gd name="connsiteY0" fmla="*/ 930592 h 930592"/>
              <a:gd name="connsiteX1" fmla="*/ 308133 w 1742418"/>
              <a:gd name="connsiteY1" fmla="*/ 0 h 930592"/>
              <a:gd name="connsiteX2" fmla="*/ 1742418 w 1742418"/>
              <a:gd name="connsiteY2" fmla="*/ 515866 h 930592"/>
              <a:gd name="connsiteX3" fmla="*/ 0 w 1742418"/>
              <a:gd name="connsiteY3" fmla="*/ 930592 h 930592"/>
              <a:gd name="connsiteX0" fmla="*/ 0 w 1742418"/>
              <a:gd name="connsiteY0" fmla="*/ 1063657 h 1063657"/>
              <a:gd name="connsiteX1" fmla="*/ 455114 w 1742418"/>
              <a:gd name="connsiteY1" fmla="*/ 0 h 1063657"/>
              <a:gd name="connsiteX2" fmla="*/ 1742418 w 1742418"/>
              <a:gd name="connsiteY2" fmla="*/ 648931 h 1063657"/>
              <a:gd name="connsiteX3" fmla="*/ 0 w 1742418"/>
              <a:gd name="connsiteY3" fmla="*/ 1063657 h 1063657"/>
              <a:gd name="connsiteX0" fmla="*/ 0 w 1740640"/>
              <a:gd name="connsiteY0" fmla="*/ 1063657 h 1063657"/>
              <a:gd name="connsiteX1" fmla="*/ 455114 w 1740640"/>
              <a:gd name="connsiteY1" fmla="*/ 0 h 1063657"/>
              <a:gd name="connsiteX2" fmla="*/ 1740640 w 1740640"/>
              <a:gd name="connsiteY2" fmla="*/ 657330 h 1063657"/>
              <a:gd name="connsiteX3" fmla="*/ 0 w 1740640"/>
              <a:gd name="connsiteY3" fmla="*/ 1063657 h 1063657"/>
              <a:gd name="connsiteX0" fmla="*/ 0 w 1740640"/>
              <a:gd name="connsiteY0" fmla="*/ 1067137 h 1067137"/>
              <a:gd name="connsiteX1" fmla="*/ 445049 w 1740640"/>
              <a:gd name="connsiteY1" fmla="*/ 0 h 1067137"/>
              <a:gd name="connsiteX2" fmla="*/ 1740640 w 1740640"/>
              <a:gd name="connsiteY2" fmla="*/ 660810 h 1067137"/>
              <a:gd name="connsiteX3" fmla="*/ 0 w 1740640"/>
              <a:gd name="connsiteY3" fmla="*/ 1067137 h 1067137"/>
              <a:gd name="connsiteX0" fmla="*/ 0 w 1733830"/>
              <a:gd name="connsiteY0" fmla="*/ 1067137 h 1067137"/>
              <a:gd name="connsiteX1" fmla="*/ 445049 w 1733830"/>
              <a:gd name="connsiteY1" fmla="*/ 0 h 1067137"/>
              <a:gd name="connsiteX2" fmla="*/ 1733830 w 1733830"/>
              <a:gd name="connsiteY2" fmla="*/ 667469 h 1067137"/>
              <a:gd name="connsiteX3" fmla="*/ 0 w 1733830"/>
              <a:gd name="connsiteY3" fmla="*/ 1067137 h 1067137"/>
              <a:gd name="connsiteX0" fmla="*/ 0 w 1735533"/>
              <a:gd name="connsiteY0" fmla="*/ 1067137 h 1067137"/>
              <a:gd name="connsiteX1" fmla="*/ 445049 w 1735533"/>
              <a:gd name="connsiteY1" fmla="*/ 0 h 1067137"/>
              <a:gd name="connsiteX2" fmla="*/ 1735533 w 1735533"/>
              <a:gd name="connsiteY2" fmla="*/ 665804 h 1067137"/>
              <a:gd name="connsiteX3" fmla="*/ 0 w 1735533"/>
              <a:gd name="connsiteY3" fmla="*/ 1067137 h 1067137"/>
              <a:gd name="connsiteX0" fmla="*/ 0 w 1830431"/>
              <a:gd name="connsiteY0" fmla="*/ 1067137 h 1067137"/>
              <a:gd name="connsiteX1" fmla="*/ 445049 w 1830431"/>
              <a:gd name="connsiteY1" fmla="*/ 0 h 1067137"/>
              <a:gd name="connsiteX2" fmla="*/ 1830431 w 1830431"/>
              <a:gd name="connsiteY2" fmla="*/ 693234 h 1067137"/>
              <a:gd name="connsiteX3" fmla="*/ 0 w 1830431"/>
              <a:gd name="connsiteY3" fmla="*/ 1067137 h 1067137"/>
              <a:gd name="connsiteX0" fmla="*/ 0 w 1830431"/>
              <a:gd name="connsiteY0" fmla="*/ 1079920 h 1079920"/>
              <a:gd name="connsiteX1" fmla="*/ 902114 w 1830431"/>
              <a:gd name="connsiteY1" fmla="*/ 0 h 1079920"/>
              <a:gd name="connsiteX2" fmla="*/ 1830431 w 1830431"/>
              <a:gd name="connsiteY2" fmla="*/ 706017 h 1079920"/>
              <a:gd name="connsiteX3" fmla="*/ 0 w 1830431"/>
              <a:gd name="connsiteY3" fmla="*/ 1079920 h 1079920"/>
              <a:gd name="connsiteX0" fmla="*/ 0 w 1886407"/>
              <a:gd name="connsiteY0" fmla="*/ 1031023 h 1031023"/>
              <a:gd name="connsiteX1" fmla="*/ 958090 w 1886407"/>
              <a:gd name="connsiteY1" fmla="*/ 0 h 1031023"/>
              <a:gd name="connsiteX2" fmla="*/ 1886407 w 1886407"/>
              <a:gd name="connsiteY2" fmla="*/ 706017 h 1031023"/>
              <a:gd name="connsiteX3" fmla="*/ 0 w 1886407"/>
              <a:gd name="connsiteY3" fmla="*/ 1031023 h 1031023"/>
              <a:gd name="connsiteX0" fmla="*/ 0 w 1907044"/>
              <a:gd name="connsiteY0" fmla="*/ 1047843 h 1047843"/>
              <a:gd name="connsiteX1" fmla="*/ 978727 w 1907044"/>
              <a:gd name="connsiteY1" fmla="*/ 0 h 1047843"/>
              <a:gd name="connsiteX2" fmla="*/ 1907044 w 1907044"/>
              <a:gd name="connsiteY2" fmla="*/ 706017 h 1047843"/>
              <a:gd name="connsiteX3" fmla="*/ 0 w 1907044"/>
              <a:gd name="connsiteY3" fmla="*/ 1047843 h 1047843"/>
              <a:gd name="connsiteX0" fmla="*/ 0 w 1907044"/>
              <a:gd name="connsiteY0" fmla="*/ 1050358 h 1050358"/>
              <a:gd name="connsiteX1" fmla="*/ 988218 w 1907044"/>
              <a:gd name="connsiteY1" fmla="*/ 0 h 1050358"/>
              <a:gd name="connsiteX2" fmla="*/ 1907044 w 1907044"/>
              <a:gd name="connsiteY2" fmla="*/ 708532 h 1050358"/>
              <a:gd name="connsiteX3" fmla="*/ 0 w 1907044"/>
              <a:gd name="connsiteY3" fmla="*/ 1050358 h 1050358"/>
              <a:gd name="connsiteX0" fmla="*/ 0 w 1899423"/>
              <a:gd name="connsiteY0" fmla="*/ 1050358 h 1050358"/>
              <a:gd name="connsiteX1" fmla="*/ 988218 w 1899423"/>
              <a:gd name="connsiteY1" fmla="*/ 0 h 1050358"/>
              <a:gd name="connsiteX2" fmla="*/ 1899423 w 1899423"/>
              <a:gd name="connsiteY2" fmla="*/ 704576 h 1050358"/>
              <a:gd name="connsiteX3" fmla="*/ 0 w 1899423"/>
              <a:gd name="connsiteY3" fmla="*/ 1050358 h 1050358"/>
              <a:gd name="connsiteX0" fmla="*/ 0 w 1892016"/>
              <a:gd name="connsiteY0" fmla="*/ 1050358 h 1050358"/>
              <a:gd name="connsiteX1" fmla="*/ 988218 w 1892016"/>
              <a:gd name="connsiteY1" fmla="*/ 0 h 1050358"/>
              <a:gd name="connsiteX2" fmla="*/ 1892016 w 1892016"/>
              <a:gd name="connsiteY2" fmla="*/ 705941 h 1050358"/>
              <a:gd name="connsiteX3" fmla="*/ 0 w 1892016"/>
              <a:gd name="connsiteY3" fmla="*/ 1050358 h 1050358"/>
              <a:gd name="connsiteX0" fmla="*/ 0 w 1900571"/>
              <a:gd name="connsiteY0" fmla="*/ 1050358 h 1050358"/>
              <a:gd name="connsiteX1" fmla="*/ 988218 w 1900571"/>
              <a:gd name="connsiteY1" fmla="*/ 0 h 1050358"/>
              <a:gd name="connsiteX2" fmla="*/ 1900571 w 1900571"/>
              <a:gd name="connsiteY2" fmla="*/ 706660 h 1050358"/>
              <a:gd name="connsiteX3" fmla="*/ 0 w 1900571"/>
              <a:gd name="connsiteY3" fmla="*/ 1050358 h 1050358"/>
              <a:gd name="connsiteX0" fmla="*/ 0 w 1606720"/>
              <a:gd name="connsiteY0" fmla="*/ 1050358 h 1347353"/>
              <a:gd name="connsiteX1" fmla="*/ 988218 w 1606720"/>
              <a:gd name="connsiteY1" fmla="*/ 0 h 1347353"/>
              <a:gd name="connsiteX2" fmla="*/ 1606720 w 1606720"/>
              <a:gd name="connsiteY2" fmla="*/ 1347353 h 1347353"/>
              <a:gd name="connsiteX3" fmla="*/ 0 w 1606720"/>
              <a:gd name="connsiteY3" fmla="*/ 1050358 h 1347353"/>
              <a:gd name="connsiteX0" fmla="*/ 0 w 1863212"/>
              <a:gd name="connsiteY0" fmla="*/ 821983 h 1347353"/>
              <a:gd name="connsiteX1" fmla="*/ 1244710 w 1863212"/>
              <a:gd name="connsiteY1" fmla="*/ 0 h 1347353"/>
              <a:gd name="connsiteX2" fmla="*/ 1863212 w 1863212"/>
              <a:gd name="connsiteY2" fmla="*/ 1347353 h 1347353"/>
              <a:gd name="connsiteX3" fmla="*/ 0 w 1863212"/>
              <a:gd name="connsiteY3" fmla="*/ 821983 h 1347353"/>
              <a:gd name="connsiteX0" fmla="*/ 0 w 1893141"/>
              <a:gd name="connsiteY0" fmla="*/ 336600 h 861970"/>
              <a:gd name="connsiteX1" fmla="*/ 1893141 w 1893141"/>
              <a:gd name="connsiteY1" fmla="*/ 0 h 861970"/>
              <a:gd name="connsiteX2" fmla="*/ 1863212 w 1893141"/>
              <a:gd name="connsiteY2" fmla="*/ 861970 h 861970"/>
              <a:gd name="connsiteX3" fmla="*/ 0 w 1893141"/>
              <a:gd name="connsiteY3" fmla="*/ 336600 h 861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93141" h="861970">
                <a:moveTo>
                  <a:pt x="0" y="336600"/>
                </a:moveTo>
                <a:lnTo>
                  <a:pt x="1893141" y="0"/>
                </a:lnTo>
                <a:lnTo>
                  <a:pt x="1863212" y="861970"/>
                </a:lnTo>
                <a:lnTo>
                  <a:pt x="0" y="336600"/>
                </a:lnTo>
                <a:close/>
              </a:path>
            </a:pathLst>
          </a:custGeom>
          <a:blipFill>
            <a:blip r:embed="rId3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31" name="Isosceles Triangle 25"/>
          <p:cNvSpPr/>
          <p:nvPr/>
        </p:nvSpPr>
        <p:spPr>
          <a:xfrm rot="7132725">
            <a:off x="537140" y="3105675"/>
            <a:ext cx="1989645" cy="1476773"/>
          </a:xfrm>
          <a:custGeom>
            <a:avLst/>
            <a:gdLst>
              <a:gd name="connsiteX0" fmla="*/ 0 w 1699260"/>
              <a:gd name="connsiteY0" fmla="*/ 1242060 h 1242060"/>
              <a:gd name="connsiteX1" fmla="*/ 849630 w 1699260"/>
              <a:gd name="connsiteY1" fmla="*/ 0 h 1242060"/>
              <a:gd name="connsiteX2" fmla="*/ 1699260 w 1699260"/>
              <a:gd name="connsiteY2" fmla="*/ 1242060 h 1242060"/>
              <a:gd name="connsiteX3" fmla="*/ 0 w 1699260"/>
              <a:gd name="connsiteY3" fmla="*/ 1242060 h 1242060"/>
              <a:gd name="connsiteX0" fmla="*/ 0 w 1977390"/>
              <a:gd name="connsiteY0" fmla="*/ 914400 h 914400"/>
              <a:gd name="connsiteX1" fmla="*/ 1977390 w 1977390"/>
              <a:gd name="connsiteY1" fmla="*/ 0 h 914400"/>
              <a:gd name="connsiteX2" fmla="*/ 1699260 w 1977390"/>
              <a:gd name="connsiteY2" fmla="*/ 914400 h 914400"/>
              <a:gd name="connsiteX3" fmla="*/ 0 w 1977390"/>
              <a:gd name="connsiteY3" fmla="*/ 914400 h 914400"/>
              <a:gd name="connsiteX0" fmla="*/ 0 w 2122170"/>
              <a:gd name="connsiteY0" fmla="*/ 914400 h 914400"/>
              <a:gd name="connsiteX1" fmla="*/ 2122170 w 2122170"/>
              <a:gd name="connsiteY1" fmla="*/ 0 h 914400"/>
              <a:gd name="connsiteX2" fmla="*/ 1699260 w 2122170"/>
              <a:gd name="connsiteY2" fmla="*/ 914400 h 914400"/>
              <a:gd name="connsiteX3" fmla="*/ 0 w 2122170"/>
              <a:gd name="connsiteY3" fmla="*/ 914400 h 914400"/>
              <a:gd name="connsiteX0" fmla="*/ 0 w 2122170"/>
              <a:gd name="connsiteY0" fmla="*/ 914400 h 922020"/>
              <a:gd name="connsiteX1" fmla="*/ 2122170 w 2122170"/>
              <a:gd name="connsiteY1" fmla="*/ 0 h 922020"/>
              <a:gd name="connsiteX2" fmla="*/ 1790700 w 2122170"/>
              <a:gd name="connsiteY2" fmla="*/ 922020 h 922020"/>
              <a:gd name="connsiteX3" fmla="*/ 0 w 2122170"/>
              <a:gd name="connsiteY3" fmla="*/ 914400 h 922020"/>
              <a:gd name="connsiteX0" fmla="*/ 0 w 2110264"/>
              <a:gd name="connsiteY0" fmla="*/ 914400 h 922020"/>
              <a:gd name="connsiteX1" fmla="*/ 2110264 w 2110264"/>
              <a:gd name="connsiteY1" fmla="*/ 0 h 922020"/>
              <a:gd name="connsiteX2" fmla="*/ 1790700 w 2110264"/>
              <a:gd name="connsiteY2" fmla="*/ 922020 h 922020"/>
              <a:gd name="connsiteX3" fmla="*/ 0 w 2110264"/>
              <a:gd name="connsiteY3" fmla="*/ 914400 h 922020"/>
              <a:gd name="connsiteX0" fmla="*/ 0 w 2110264"/>
              <a:gd name="connsiteY0" fmla="*/ 914400 h 917257"/>
              <a:gd name="connsiteX1" fmla="*/ 2110264 w 2110264"/>
              <a:gd name="connsiteY1" fmla="*/ 0 h 917257"/>
              <a:gd name="connsiteX2" fmla="*/ 1795462 w 2110264"/>
              <a:gd name="connsiteY2" fmla="*/ 917257 h 917257"/>
              <a:gd name="connsiteX3" fmla="*/ 0 w 2110264"/>
              <a:gd name="connsiteY3" fmla="*/ 914400 h 917257"/>
              <a:gd name="connsiteX0" fmla="*/ 0 w 1795462"/>
              <a:gd name="connsiteY0" fmla="*/ 906780 h 909637"/>
              <a:gd name="connsiteX1" fmla="*/ 327184 w 1795462"/>
              <a:gd name="connsiteY1" fmla="*/ 0 h 909637"/>
              <a:gd name="connsiteX2" fmla="*/ 1795462 w 1795462"/>
              <a:gd name="connsiteY2" fmla="*/ 909637 h 909637"/>
              <a:gd name="connsiteX3" fmla="*/ 0 w 1795462"/>
              <a:gd name="connsiteY3" fmla="*/ 906780 h 909637"/>
              <a:gd name="connsiteX0" fmla="*/ 0 w 1795462"/>
              <a:gd name="connsiteY0" fmla="*/ 906780 h 909637"/>
              <a:gd name="connsiteX1" fmla="*/ 317659 w 1795462"/>
              <a:gd name="connsiteY1" fmla="*/ 0 h 909637"/>
              <a:gd name="connsiteX2" fmla="*/ 1795462 w 1795462"/>
              <a:gd name="connsiteY2" fmla="*/ 909637 h 909637"/>
              <a:gd name="connsiteX3" fmla="*/ 0 w 1795462"/>
              <a:gd name="connsiteY3" fmla="*/ 906780 h 909637"/>
              <a:gd name="connsiteX0" fmla="*/ 0 w 1812131"/>
              <a:gd name="connsiteY0" fmla="*/ 906780 h 909637"/>
              <a:gd name="connsiteX1" fmla="*/ 317659 w 1812131"/>
              <a:gd name="connsiteY1" fmla="*/ 0 h 909637"/>
              <a:gd name="connsiteX2" fmla="*/ 1812131 w 1812131"/>
              <a:gd name="connsiteY2" fmla="*/ 909637 h 909637"/>
              <a:gd name="connsiteX3" fmla="*/ 0 w 1812131"/>
              <a:gd name="connsiteY3" fmla="*/ 906780 h 909637"/>
              <a:gd name="connsiteX0" fmla="*/ 0 w 1807368"/>
              <a:gd name="connsiteY0" fmla="*/ 909161 h 909637"/>
              <a:gd name="connsiteX1" fmla="*/ 312896 w 1807368"/>
              <a:gd name="connsiteY1" fmla="*/ 0 h 909637"/>
              <a:gd name="connsiteX2" fmla="*/ 1807368 w 1807368"/>
              <a:gd name="connsiteY2" fmla="*/ 909637 h 909637"/>
              <a:gd name="connsiteX3" fmla="*/ 0 w 1807368"/>
              <a:gd name="connsiteY3" fmla="*/ 909161 h 909637"/>
              <a:gd name="connsiteX0" fmla="*/ 0 w 1812130"/>
              <a:gd name="connsiteY0" fmla="*/ 916304 h 916304"/>
              <a:gd name="connsiteX1" fmla="*/ 317658 w 1812130"/>
              <a:gd name="connsiteY1" fmla="*/ 0 h 916304"/>
              <a:gd name="connsiteX2" fmla="*/ 1812130 w 1812130"/>
              <a:gd name="connsiteY2" fmla="*/ 909637 h 916304"/>
              <a:gd name="connsiteX3" fmla="*/ 0 w 1812130"/>
              <a:gd name="connsiteY3" fmla="*/ 916304 h 916304"/>
              <a:gd name="connsiteX0" fmla="*/ 0 w 1819273"/>
              <a:gd name="connsiteY0" fmla="*/ 916304 h 916304"/>
              <a:gd name="connsiteX1" fmla="*/ 317658 w 1819273"/>
              <a:gd name="connsiteY1" fmla="*/ 0 h 916304"/>
              <a:gd name="connsiteX2" fmla="*/ 1819273 w 1819273"/>
              <a:gd name="connsiteY2" fmla="*/ 904874 h 916304"/>
              <a:gd name="connsiteX3" fmla="*/ 0 w 1819273"/>
              <a:gd name="connsiteY3" fmla="*/ 916304 h 916304"/>
              <a:gd name="connsiteX0" fmla="*/ 0 w 1824035"/>
              <a:gd name="connsiteY0" fmla="*/ 916304 h 916304"/>
              <a:gd name="connsiteX1" fmla="*/ 317658 w 1824035"/>
              <a:gd name="connsiteY1" fmla="*/ 0 h 916304"/>
              <a:gd name="connsiteX2" fmla="*/ 1824035 w 1824035"/>
              <a:gd name="connsiteY2" fmla="*/ 912018 h 916304"/>
              <a:gd name="connsiteX3" fmla="*/ 0 w 1824035"/>
              <a:gd name="connsiteY3" fmla="*/ 916304 h 916304"/>
              <a:gd name="connsiteX0" fmla="*/ 0 w 1824035"/>
              <a:gd name="connsiteY0" fmla="*/ 930592 h 930592"/>
              <a:gd name="connsiteX1" fmla="*/ 308133 w 1824035"/>
              <a:gd name="connsiteY1" fmla="*/ 0 h 930592"/>
              <a:gd name="connsiteX2" fmla="*/ 1824035 w 1824035"/>
              <a:gd name="connsiteY2" fmla="*/ 926306 h 930592"/>
              <a:gd name="connsiteX3" fmla="*/ 0 w 1824035"/>
              <a:gd name="connsiteY3" fmla="*/ 930592 h 930592"/>
              <a:gd name="connsiteX0" fmla="*/ 0 w 1742418"/>
              <a:gd name="connsiteY0" fmla="*/ 930592 h 930592"/>
              <a:gd name="connsiteX1" fmla="*/ 308133 w 1742418"/>
              <a:gd name="connsiteY1" fmla="*/ 0 h 930592"/>
              <a:gd name="connsiteX2" fmla="*/ 1742418 w 1742418"/>
              <a:gd name="connsiteY2" fmla="*/ 515866 h 930592"/>
              <a:gd name="connsiteX3" fmla="*/ 0 w 1742418"/>
              <a:gd name="connsiteY3" fmla="*/ 930592 h 930592"/>
              <a:gd name="connsiteX0" fmla="*/ 0 w 1742418"/>
              <a:gd name="connsiteY0" fmla="*/ 1063657 h 1063657"/>
              <a:gd name="connsiteX1" fmla="*/ 455114 w 1742418"/>
              <a:gd name="connsiteY1" fmla="*/ 0 h 1063657"/>
              <a:gd name="connsiteX2" fmla="*/ 1742418 w 1742418"/>
              <a:gd name="connsiteY2" fmla="*/ 648931 h 1063657"/>
              <a:gd name="connsiteX3" fmla="*/ 0 w 1742418"/>
              <a:gd name="connsiteY3" fmla="*/ 1063657 h 1063657"/>
              <a:gd name="connsiteX0" fmla="*/ 0 w 1740640"/>
              <a:gd name="connsiteY0" fmla="*/ 1063657 h 1063657"/>
              <a:gd name="connsiteX1" fmla="*/ 455114 w 1740640"/>
              <a:gd name="connsiteY1" fmla="*/ 0 h 1063657"/>
              <a:gd name="connsiteX2" fmla="*/ 1740640 w 1740640"/>
              <a:gd name="connsiteY2" fmla="*/ 657330 h 1063657"/>
              <a:gd name="connsiteX3" fmla="*/ 0 w 1740640"/>
              <a:gd name="connsiteY3" fmla="*/ 1063657 h 1063657"/>
              <a:gd name="connsiteX0" fmla="*/ 0 w 1740640"/>
              <a:gd name="connsiteY0" fmla="*/ 1067137 h 1067137"/>
              <a:gd name="connsiteX1" fmla="*/ 445049 w 1740640"/>
              <a:gd name="connsiteY1" fmla="*/ 0 h 1067137"/>
              <a:gd name="connsiteX2" fmla="*/ 1740640 w 1740640"/>
              <a:gd name="connsiteY2" fmla="*/ 660810 h 1067137"/>
              <a:gd name="connsiteX3" fmla="*/ 0 w 1740640"/>
              <a:gd name="connsiteY3" fmla="*/ 1067137 h 1067137"/>
              <a:gd name="connsiteX0" fmla="*/ 0 w 1733830"/>
              <a:gd name="connsiteY0" fmla="*/ 1067137 h 1067137"/>
              <a:gd name="connsiteX1" fmla="*/ 445049 w 1733830"/>
              <a:gd name="connsiteY1" fmla="*/ 0 h 1067137"/>
              <a:gd name="connsiteX2" fmla="*/ 1733830 w 1733830"/>
              <a:gd name="connsiteY2" fmla="*/ 667469 h 1067137"/>
              <a:gd name="connsiteX3" fmla="*/ 0 w 1733830"/>
              <a:gd name="connsiteY3" fmla="*/ 1067137 h 1067137"/>
              <a:gd name="connsiteX0" fmla="*/ 0 w 1735533"/>
              <a:gd name="connsiteY0" fmla="*/ 1067137 h 1067137"/>
              <a:gd name="connsiteX1" fmla="*/ 445049 w 1735533"/>
              <a:gd name="connsiteY1" fmla="*/ 0 h 1067137"/>
              <a:gd name="connsiteX2" fmla="*/ 1735533 w 1735533"/>
              <a:gd name="connsiteY2" fmla="*/ 665804 h 1067137"/>
              <a:gd name="connsiteX3" fmla="*/ 0 w 1735533"/>
              <a:gd name="connsiteY3" fmla="*/ 1067137 h 1067137"/>
              <a:gd name="connsiteX0" fmla="*/ 0 w 1830431"/>
              <a:gd name="connsiteY0" fmla="*/ 1067137 h 1067137"/>
              <a:gd name="connsiteX1" fmla="*/ 445049 w 1830431"/>
              <a:gd name="connsiteY1" fmla="*/ 0 h 1067137"/>
              <a:gd name="connsiteX2" fmla="*/ 1830431 w 1830431"/>
              <a:gd name="connsiteY2" fmla="*/ 693234 h 1067137"/>
              <a:gd name="connsiteX3" fmla="*/ 0 w 1830431"/>
              <a:gd name="connsiteY3" fmla="*/ 1067137 h 1067137"/>
              <a:gd name="connsiteX0" fmla="*/ 0 w 1830431"/>
              <a:gd name="connsiteY0" fmla="*/ 1079920 h 1079920"/>
              <a:gd name="connsiteX1" fmla="*/ 902114 w 1830431"/>
              <a:gd name="connsiteY1" fmla="*/ 0 h 1079920"/>
              <a:gd name="connsiteX2" fmla="*/ 1830431 w 1830431"/>
              <a:gd name="connsiteY2" fmla="*/ 706017 h 1079920"/>
              <a:gd name="connsiteX3" fmla="*/ 0 w 1830431"/>
              <a:gd name="connsiteY3" fmla="*/ 1079920 h 1079920"/>
              <a:gd name="connsiteX0" fmla="*/ 0 w 1886407"/>
              <a:gd name="connsiteY0" fmla="*/ 1031023 h 1031023"/>
              <a:gd name="connsiteX1" fmla="*/ 958090 w 1886407"/>
              <a:gd name="connsiteY1" fmla="*/ 0 h 1031023"/>
              <a:gd name="connsiteX2" fmla="*/ 1886407 w 1886407"/>
              <a:gd name="connsiteY2" fmla="*/ 706017 h 1031023"/>
              <a:gd name="connsiteX3" fmla="*/ 0 w 1886407"/>
              <a:gd name="connsiteY3" fmla="*/ 1031023 h 1031023"/>
              <a:gd name="connsiteX0" fmla="*/ 0 w 1907044"/>
              <a:gd name="connsiteY0" fmla="*/ 1047843 h 1047843"/>
              <a:gd name="connsiteX1" fmla="*/ 978727 w 1907044"/>
              <a:gd name="connsiteY1" fmla="*/ 0 h 1047843"/>
              <a:gd name="connsiteX2" fmla="*/ 1907044 w 1907044"/>
              <a:gd name="connsiteY2" fmla="*/ 706017 h 1047843"/>
              <a:gd name="connsiteX3" fmla="*/ 0 w 1907044"/>
              <a:gd name="connsiteY3" fmla="*/ 1047843 h 1047843"/>
              <a:gd name="connsiteX0" fmla="*/ 0 w 1907044"/>
              <a:gd name="connsiteY0" fmla="*/ 1050358 h 1050358"/>
              <a:gd name="connsiteX1" fmla="*/ 988218 w 1907044"/>
              <a:gd name="connsiteY1" fmla="*/ 0 h 1050358"/>
              <a:gd name="connsiteX2" fmla="*/ 1907044 w 1907044"/>
              <a:gd name="connsiteY2" fmla="*/ 708532 h 1050358"/>
              <a:gd name="connsiteX3" fmla="*/ 0 w 1907044"/>
              <a:gd name="connsiteY3" fmla="*/ 1050358 h 1050358"/>
              <a:gd name="connsiteX0" fmla="*/ 0 w 1899423"/>
              <a:gd name="connsiteY0" fmla="*/ 1050358 h 1050358"/>
              <a:gd name="connsiteX1" fmla="*/ 988218 w 1899423"/>
              <a:gd name="connsiteY1" fmla="*/ 0 h 1050358"/>
              <a:gd name="connsiteX2" fmla="*/ 1899423 w 1899423"/>
              <a:gd name="connsiteY2" fmla="*/ 704576 h 1050358"/>
              <a:gd name="connsiteX3" fmla="*/ 0 w 1899423"/>
              <a:gd name="connsiteY3" fmla="*/ 1050358 h 1050358"/>
              <a:gd name="connsiteX0" fmla="*/ 0 w 1892016"/>
              <a:gd name="connsiteY0" fmla="*/ 1050358 h 1050358"/>
              <a:gd name="connsiteX1" fmla="*/ 988218 w 1892016"/>
              <a:gd name="connsiteY1" fmla="*/ 0 h 1050358"/>
              <a:gd name="connsiteX2" fmla="*/ 1892016 w 1892016"/>
              <a:gd name="connsiteY2" fmla="*/ 705941 h 1050358"/>
              <a:gd name="connsiteX3" fmla="*/ 0 w 1892016"/>
              <a:gd name="connsiteY3" fmla="*/ 1050358 h 1050358"/>
              <a:gd name="connsiteX0" fmla="*/ 0 w 1900571"/>
              <a:gd name="connsiteY0" fmla="*/ 1050358 h 1050358"/>
              <a:gd name="connsiteX1" fmla="*/ 988218 w 1900571"/>
              <a:gd name="connsiteY1" fmla="*/ 0 h 1050358"/>
              <a:gd name="connsiteX2" fmla="*/ 1900571 w 1900571"/>
              <a:gd name="connsiteY2" fmla="*/ 706660 h 1050358"/>
              <a:gd name="connsiteX3" fmla="*/ 0 w 1900571"/>
              <a:gd name="connsiteY3" fmla="*/ 1050358 h 1050358"/>
              <a:gd name="connsiteX0" fmla="*/ 0 w 1606720"/>
              <a:gd name="connsiteY0" fmla="*/ 1050358 h 1347353"/>
              <a:gd name="connsiteX1" fmla="*/ 988218 w 1606720"/>
              <a:gd name="connsiteY1" fmla="*/ 0 h 1347353"/>
              <a:gd name="connsiteX2" fmla="*/ 1606720 w 1606720"/>
              <a:gd name="connsiteY2" fmla="*/ 1347353 h 1347353"/>
              <a:gd name="connsiteX3" fmla="*/ 0 w 1606720"/>
              <a:gd name="connsiteY3" fmla="*/ 1050358 h 1347353"/>
              <a:gd name="connsiteX0" fmla="*/ 0 w 1863212"/>
              <a:gd name="connsiteY0" fmla="*/ 821983 h 1347353"/>
              <a:gd name="connsiteX1" fmla="*/ 1244710 w 1863212"/>
              <a:gd name="connsiteY1" fmla="*/ 0 h 1347353"/>
              <a:gd name="connsiteX2" fmla="*/ 1863212 w 1863212"/>
              <a:gd name="connsiteY2" fmla="*/ 1347353 h 1347353"/>
              <a:gd name="connsiteX3" fmla="*/ 0 w 1863212"/>
              <a:gd name="connsiteY3" fmla="*/ 821983 h 1347353"/>
              <a:gd name="connsiteX0" fmla="*/ 0 w 1893141"/>
              <a:gd name="connsiteY0" fmla="*/ 336600 h 861970"/>
              <a:gd name="connsiteX1" fmla="*/ 1893141 w 1893141"/>
              <a:gd name="connsiteY1" fmla="*/ 0 h 861970"/>
              <a:gd name="connsiteX2" fmla="*/ 1863212 w 1893141"/>
              <a:gd name="connsiteY2" fmla="*/ 861970 h 861970"/>
              <a:gd name="connsiteX3" fmla="*/ 0 w 1893141"/>
              <a:gd name="connsiteY3" fmla="*/ 336600 h 861970"/>
              <a:gd name="connsiteX0" fmla="*/ 0 w 1893141"/>
              <a:gd name="connsiteY0" fmla="*/ 1673329 h 2198699"/>
              <a:gd name="connsiteX1" fmla="*/ 110507 w 1893141"/>
              <a:gd name="connsiteY1" fmla="*/ 0 h 2198699"/>
              <a:gd name="connsiteX2" fmla="*/ 1893141 w 1893141"/>
              <a:gd name="connsiteY2" fmla="*/ 1336729 h 2198699"/>
              <a:gd name="connsiteX3" fmla="*/ 1863212 w 1893141"/>
              <a:gd name="connsiteY3" fmla="*/ 2198699 h 2198699"/>
              <a:gd name="connsiteX4" fmla="*/ 0 w 1893141"/>
              <a:gd name="connsiteY4" fmla="*/ 1673329 h 2198699"/>
              <a:gd name="connsiteX0" fmla="*/ 0 w 1831489"/>
              <a:gd name="connsiteY0" fmla="*/ 877886 h 2198699"/>
              <a:gd name="connsiteX1" fmla="*/ 48855 w 1831489"/>
              <a:gd name="connsiteY1" fmla="*/ 0 h 2198699"/>
              <a:gd name="connsiteX2" fmla="*/ 1831489 w 1831489"/>
              <a:gd name="connsiteY2" fmla="*/ 1336729 h 2198699"/>
              <a:gd name="connsiteX3" fmla="*/ 1801560 w 1831489"/>
              <a:gd name="connsiteY3" fmla="*/ 2198699 h 2198699"/>
              <a:gd name="connsiteX4" fmla="*/ 0 w 1831489"/>
              <a:gd name="connsiteY4" fmla="*/ 877886 h 2198699"/>
              <a:gd name="connsiteX0" fmla="*/ 0 w 1860482"/>
              <a:gd name="connsiteY0" fmla="*/ 877886 h 1388445"/>
              <a:gd name="connsiteX1" fmla="*/ 48855 w 1860482"/>
              <a:gd name="connsiteY1" fmla="*/ 0 h 1388445"/>
              <a:gd name="connsiteX2" fmla="*/ 1831489 w 1860482"/>
              <a:gd name="connsiteY2" fmla="*/ 1336729 h 1388445"/>
              <a:gd name="connsiteX3" fmla="*/ 1860482 w 1860482"/>
              <a:gd name="connsiteY3" fmla="*/ 1388445 h 1388445"/>
              <a:gd name="connsiteX4" fmla="*/ 0 w 1860482"/>
              <a:gd name="connsiteY4" fmla="*/ 877886 h 1388445"/>
              <a:gd name="connsiteX0" fmla="*/ 0 w 1860482"/>
              <a:gd name="connsiteY0" fmla="*/ 877886 h 1388445"/>
              <a:gd name="connsiteX1" fmla="*/ 48855 w 1860482"/>
              <a:gd name="connsiteY1" fmla="*/ 0 h 1388445"/>
              <a:gd name="connsiteX2" fmla="*/ 1859090 w 1860482"/>
              <a:gd name="connsiteY2" fmla="*/ 1386772 h 1388445"/>
              <a:gd name="connsiteX3" fmla="*/ 1860482 w 1860482"/>
              <a:gd name="connsiteY3" fmla="*/ 1388445 h 1388445"/>
              <a:gd name="connsiteX4" fmla="*/ 0 w 1860482"/>
              <a:gd name="connsiteY4" fmla="*/ 877886 h 1388445"/>
              <a:gd name="connsiteX0" fmla="*/ 0 w 1860482"/>
              <a:gd name="connsiteY0" fmla="*/ 877886 h 1388445"/>
              <a:gd name="connsiteX1" fmla="*/ 48854 w 1860482"/>
              <a:gd name="connsiteY1" fmla="*/ 0 h 1388445"/>
              <a:gd name="connsiteX2" fmla="*/ 1859090 w 1860482"/>
              <a:gd name="connsiteY2" fmla="*/ 1386772 h 1388445"/>
              <a:gd name="connsiteX3" fmla="*/ 1860482 w 1860482"/>
              <a:gd name="connsiteY3" fmla="*/ 1388445 h 1388445"/>
              <a:gd name="connsiteX4" fmla="*/ 0 w 1860482"/>
              <a:gd name="connsiteY4" fmla="*/ 877886 h 1388445"/>
              <a:gd name="connsiteX0" fmla="*/ 0 w 1874283"/>
              <a:gd name="connsiteY0" fmla="*/ 852865 h 1388445"/>
              <a:gd name="connsiteX1" fmla="*/ 62655 w 1874283"/>
              <a:gd name="connsiteY1" fmla="*/ 0 h 1388445"/>
              <a:gd name="connsiteX2" fmla="*/ 1872891 w 1874283"/>
              <a:gd name="connsiteY2" fmla="*/ 1386772 h 1388445"/>
              <a:gd name="connsiteX3" fmla="*/ 1874283 w 1874283"/>
              <a:gd name="connsiteY3" fmla="*/ 1388445 h 1388445"/>
              <a:gd name="connsiteX4" fmla="*/ 0 w 1874283"/>
              <a:gd name="connsiteY4" fmla="*/ 852865 h 1388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4283" h="1388445">
                <a:moveTo>
                  <a:pt x="0" y="852865"/>
                </a:moveTo>
                <a:cubicBezTo>
                  <a:pt x="9535" y="850406"/>
                  <a:pt x="53120" y="2459"/>
                  <a:pt x="62655" y="0"/>
                </a:cubicBezTo>
                <a:lnTo>
                  <a:pt x="1872891" y="1386772"/>
                </a:lnTo>
                <a:lnTo>
                  <a:pt x="1874283" y="1388445"/>
                </a:lnTo>
                <a:lnTo>
                  <a:pt x="0" y="852865"/>
                </a:lnTo>
                <a:close/>
              </a:path>
            </a:pathLst>
          </a:custGeom>
          <a:blipFill>
            <a:blip r:embed="rId3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4" name="Isosceles Triangle 3"/>
          <p:cNvSpPr/>
          <p:nvPr/>
        </p:nvSpPr>
        <p:spPr>
          <a:xfrm>
            <a:off x="402500" y="1435636"/>
            <a:ext cx="3861678" cy="2926319"/>
          </a:xfrm>
          <a:prstGeom prst="triangle">
            <a:avLst>
              <a:gd name="adj" fmla="val 7518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cxnSp>
        <p:nvCxnSpPr>
          <p:cNvPr id="6" name="Straight Connector 5"/>
          <p:cNvCxnSpPr>
            <a:stCxn id="4" idx="0"/>
          </p:cNvCxnSpPr>
          <p:nvPr/>
        </p:nvCxnSpPr>
        <p:spPr>
          <a:xfrm flipH="1">
            <a:off x="2321272" y="1435636"/>
            <a:ext cx="984631" cy="292631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4" idx="1"/>
            <a:endCxn id="4" idx="4"/>
          </p:cNvCxnSpPr>
          <p:nvPr/>
        </p:nvCxnSpPr>
        <p:spPr>
          <a:xfrm>
            <a:off x="1854202" y="2898796"/>
            <a:ext cx="2409976" cy="146316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4" idx="5"/>
            <a:endCxn id="4" idx="2"/>
          </p:cNvCxnSpPr>
          <p:nvPr/>
        </p:nvCxnSpPr>
        <p:spPr>
          <a:xfrm flipH="1">
            <a:off x="402500" y="2898796"/>
            <a:ext cx="3382540" cy="146316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122346" y="998420"/>
            <a:ext cx="428291" cy="5554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  <a:endParaRPr lang="en-US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03665" y="4418713"/>
            <a:ext cx="399307" cy="5554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</a:t>
            </a:r>
            <a:endParaRPr lang="en-US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05060" y="4466742"/>
            <a:ext cx="436817" cy="5554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</a:t>
            </a:r>
          </a:p>
        </p:txBody>
      </p:sp>
      <p:sp>
        <p:nvSpPr>
          <p:cNvPr id="16" name="TextBox 15"/>
          <p:cNvSpPr txBox="1"/>
          <p:nvPr/>
        </p:nvSpPr>
        <p:spPr>
          <a:xfrm rot="20580695">
            <a:off x="3776260" y="2730559"/>
            <a:ext cx="382257" cy="5554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</a:t>
            </a:r>
            <a:endParaRPr lang="en-US" sz="28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 rot="1027052">
            <a:off x="1360465" y="2621085"/>
            <a:ext cx="372028" cy="5554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</a:t>
            </a:r>
            <a:endParaRPr lang="en-US" sz="28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91744" y="195374"/>
            <a:ext cx="12747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  <a:sym typeface="Symbol" panose="05050102010706020507" pitchFamily="18" charset="2"/>
              </a:rPr>
              <a:t>প্রমাণঃ </a:t>
            </a:r>
            <a:endParaRPr lang="en-US" sz="3200" dirty="0">
              <a:solidFill>
                <a:srgbClr val="7030A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688017" y="191689"/>
            <a:ext cx="96543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Kalpurush" panose="02000600000000000000" pitchFamily="2" charset="0"/>
                <a:cs typeface="Kalpurush" panose="02000600000000000000" pitchFamily="2" charset="0"/>
                <a:sym typeface="Symbol" panose="05050102010706020507" pitchFamily="18" charset="2"/>
              </a:rPr>
              <a:t> ফলে দেখা যাচ্ছে প্রত্যেক ক্ষুদ্র ত্রিভুজের ক্ষেত্রফলই 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  <a:sym typeface="Symbol" panose="05050102010706020507" pitchFamily="18" charset="2"/>
              </a:rPr>
              <a:t>a </a:t>
            </a:r>
            <a:r>
              <a:rPr lang="bn-IN" sz="3200" dirty="0" smtClean="0">
                <a:latin typeface="Kalpurush" panose="02000600000000000000" pitchFamily="2" charset="0"/>
                <a:cs typeface="Kalpurush" panose="02000600000000000000" pitchFamily="2" charset="0"/>
                <a:sym typeface="Symbol" panose="05050102010706020507" pitchFamily="18" charset="2"/>
              </a:rPr>
              <a:t>বর্গ একক।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150198" y="687521"/>
            <a:ext cx="92672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  <a:sym typeface="Symbol" panose="05050102010706020507" pitchFamily="18" charset="2"/>
              </a:rPr>
              <a:t> </a:t>
            </a:r>
            <a:r>
              <a:rPr lang="bn-IN" sz="3200" dirty="0" smtClean="0">
                <a:latin typeface="Kalpurush" panose="02000600000000000000" pitchFamily="2" charset="0"/>
                <a:cs typeface="Kalpurush" panose="02000600000000000000" pitchFamily="2" charset="0"/>
                <a:sym typeface="Symbol" panose="05050102010706020507" pitchFamily="18" charset="2"/>
              </a:rPr>
              <a:t>এখন 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  <a:sym typeface="Symbol" panose="05050102010706020507" pitchFamily="18" charset="2"/>
              </a:rPr>
              <a:t>ABG </a:t>
            </a:r>
            <a:r>
              <a:rPr lang="bn-IN" sz="3200" dirty="0" smtClean="0">
                <a:latin typeface="Kalpurush" panose="02000600000000000000" pitchFamily="2" charset="0"/>
                <a:cs typeface="Kalpurush" panose="02000600000000000000" pitchFamily="2" charset="0"/>
                <a:sym typeface="Symbol" panose="05050102010706020507" pitchFamily="18" charset="2"/>
              </a:rPr>
              <a:t>ও 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  <a:sym typeface="Symbol" panose="05050102010706020507" pitchFamily="18" charset="2"/>
              </a:rPr>
              <a:t>AGE</a:t>
            </a:r>
            <a:r>
              <a:rPr lang="bn-IN" sz="3200" dirty="0" smtClean="0">
                <a:latin typeface="Kalpurush" panose="02000600000000000000" pitchFamily="2" charset="0"/>
                <a:cs typeface="Kalpurush" panose="02000600000000000000" pitchFamily="2" charset="0"/>
                <a:sym typeface="Symbol" panose="05050102010706020507" pitchFamily="18" charset="2"/>
              </a:rPr>
              <a:t> এর ভূমির দৈর্ঘ্য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  <a:sym typeface="Symbol" panose="05050102010706020507" pitchFamily="18" charset="2"/>
              </a:rPr>
              <a:t> </a:t>
            </a:r>
            <a:r>
              <a:rPr lang="bn-IN" sz="3200" dirty="0" smtClean="0">
                <a:latin typeface="Kalpurush" panose="02000600000000000000" pitchFamily="2" charset="0"/>
                <a:cs typeface="Kalpurush" panose="02000600000000000000" pitchFamily="2" charset="0"/>
                <a:sym typeface="Symbol" panose="05050102010706020507" pitchFamily="18" charset="2"/>
              </a:rPr>
              <a:t>যথাক্রমে 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  <a:sym typeface="Symbol" panose="05050102010706020507" pitchFamily="18" charset="2"/>
              </a:rPr>
              <a:t>BG </a:t>
            </a:r>
            <a:r>
              <a:rPr lang="bn-IN" sz="3200" dirty="0" smtClean="0">
                <a:latin typeface="Kalpurush" panose="02000600000000000000" pitchFamily="2" charset="0"/>
                <a:cs typeface="Kalpurush" panose="02000600000000000000" pitchFamily="2" charset="0"/>
                <a:sym typeface="Symbol" panose="05050102010706020507" pitchFamily="18" charset="2"/>
              </a:rPr>
              <a:t>ও 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  <a:sym typeface="Symbol" panose="05050102010706020507" pitchFamily="18" charset="2"/>
              </a:rPr>
              <a:t>GE</a:t>
            </a:r>
            <a:r>
              <a:rPr lang="bn-IN" sz="3200" dirty="0" smtClean="0">
                <a:latin typeface="Kalpurush" panose="02000600000000000000" pitchFamily="2" charset="0"/>
                <a:cs typeface="Kalpurush" panose="02000600000000000000" pitchFamily="2" charset="0"/>
                <a:sym typeface="Symbol" panose="05050102010706020507" pitchFamily="18" charset="2"/>
              </a:rPr>
              <a:t> 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909114" y="1222295"/>
            <a:ext cx="72298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Kalpurush" panose="02000600000000000000" pitchFamily="2" charset="0"/>
                <a:cs typeface="Kalpurush" panose="02000600000000000000" pitchFamily="2" charset="0"/>
                <a:sym typeface="Symbol" panose="05050102010706020507" pitchFamily="18" charset="2"/>
              </a:rPr>
              <a:t>এবং তাদের উচ্চতা একই। (ধরে নেই 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  <a:sym typeface="Symbol" panose="05050102010706020507" pitchFamily="18" charset="2"/>
              </a:rPr>
              <a:t>h </a:t>
            </a:r>
            <a:r>
              <a:rPr lang="bn-IN" sz="3200" dirty="0" smtClean="0">
                <a:latin typeface="Kalpurush" panose="02000600000000000000" pitchFamily="2" charset="0"/>
                <a:cs typeface="Kalpurush" panose="02000600000000000000" pitchFamily="2" charset="0"/>
                <a:sym typeface="Symbol" panose="05050102010706020507" pitchFamily="18" charset="2"/>
              </a:rPr>
              <a:t>একক) 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2" name="TextBox 31"/>
              <p:cNvSpPr txBox="1"/>
              <p:nvPr/>
            </p:nvSpPr>
            <p:spPr>
              <a:xfrm>
                <a:off x="4031470" y="1626276"/>
                <a:ext cx="7161512" cy="10839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>
                    <a:latin typeface="Kalpurush" panose="02000600000000000000" pitchFamily="2" charset="0"/>
                    <a:cs typeface="Kalpurush" panose="02000600000000000000" pitchFamily="2" charset="0"/>
                    <a:sym typeface="Symbol" panose="05050102010706020507" pitchFamily="18" charset="2"/>
                  </a:rPr>
                  <a:t> </a:t>
                </a:r>
                <a:r>
                  <a:rPr lang="bn-IN" sz="3200" dirty="0" smtClean="0">
                    <a:latin typeface="Kalpurush" panose="02000600000000000000" pitchFamily="2" charset="0"/>
                    <a:cs typeface="Kalpurush" panose="02000600000000000000" pitchFamily="2" charset="0"/>
                    <a:sym typeface="Symbol" panose="05050102010706020507" pitchFamily="18" charset="2"/>
                  </a:rPr>
                  <a:t>তাহলে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3200" i="1" smtClean="0">
                            <a:latin typeface="Cambria Math" panose="02040503050406030204" pitchFamily="18" charset="0"/>
                            <a:cs typeface="Kalpurush" panose="02000600000000000000" pitchFamily="2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dirty="0">
                            <a:latin typeface="Kalpurush" panose="02000600000000000000" pitchFamily="2" charset="0"/>
                            <a:cs typeface="Kalpurush" panose="02000600000000000000" pitchFamily="2" charset="0"/>
                            <a:sym typeface="Symbol" panose="05050102010706020507" pitchFamily="18" charset="2"/>
                          </a:rPr>
                          <m:t></m:t>
                        </m:r>
                        <m:r>
                          <m:rPr>
                            <m:nor/>
                          </m:rPr>
                          <a:rPr lang="en-US" sz="3200" b="0" i="0" dirty="0" smtClean="0">
                            <a:latin typeface="Kalpurush" panose="02000600000000000000" pitchFamily="2" charset="0"/>
                            <a:cs typeface="Kalpurush" panose="02000600000000000000" pitchFamily="2" charset="0"/>
                            <a:sym typeface="Symbol" panose="05050102010706020507" pitchFamily="18" charset="2"/>
                          </a:rPr>
                          <m:t>ABG</m:t>
                        </m:r>
                        <m:r>
                          <m:rPr>
                            <m:nor/>
                          </m:rPr>
                          <a:rPr lang="bn-IN" sz="3200" b="0" i="0" dirty="0" smtClean="0">
                            <a:latin typeface="Kalpurush" panose="02000600000000000000" pitchFamily="2" charset="0"/>
                            <a:cs typeface="Kalpurush" panose="02000600000000000000" pitchFamily="2" charset="0"/>
                            <a:sym typeface="Symbol" panose="05050102010706020507" pitchFamily="18" charset="2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bn-IN" sz="3200" dirty="0">
                            <a:latin typeface="Kalpurush" panose="02000600000000000000" pitchFamily="2" charset="0"/>
                            <a:cs typeface="Kalpurush" panose="02000600000000000000" pitchFamily="2" charset="0"/>
                            <a:sym typeface="Symbol" panose="05050102010706020507" pitchFamily="18" charset="2"/>
                          </a:rPr>
                          <m:t>এর ক্ষেত্রফল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dirty="0">
                            <a:latin typeface="Kalpurush" panose="02000600000000000000" pitchFamily="2" charset="0"/>
                            <a:cs typeface="Kalpurush" panose="02000600000000000000" pitchFamily="2" charset="0"/>
                            <a:sym typeface="Symbol" panose="05050102010706020507" pitchFamily="18" charset="2"/>
                          </a:rPr>
                          <m:t></m:t>
                        </m:r>
                        <m:r>
                          <m:rPr>
                            <m:nor/>
                          </m:rPr>
                          <a:rPr lang="en-US" sz="3200" b="0" i="0" dirty="0" smtClean="0">
                            <a:latin typeface="Kalpurush" panose="02000600000000000000" pitchFamily="2" charset="0"/>
                            <a:cs typeface="Kalpurush" panose="02000600000000000000" pitchFamily="2" charset="0"/>
                            <a:sym typeface="Symbol" panose="05050102010706020507" pitchFamily="18" charset="2"/>
                          </a:rPr>
                          <m:t>AGE</m:t>
                        </m:r>
                        <m:r>
                          <m:rPr>
                            <m:nor/>
                          </m:rPr>
                          <a:rPr lang="bn-IN" sz="3200" dirty="0">
                            <a:latin typeface="Kalpurush" panose="02000600000000000000" pitchFamily="2" charset="0"/>
                            <a:cs typeface="Kalpurush" panose="02000600000000000000" pitchFamily="2" charset="0"/>
                            <a:sym typeface="Symbol" panose="05050102010706020507" pitchFamily="18" charset="2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bn-IN" sz="3200" dirty="0">
                            <a:latin typeface="Kalpurush" panose="02000600000000000000" pitchFamily="2" charset="0"/>
                            <a:cs typeface="Kalpurush" panose="02000600000000000000" pitchFamily="2" charset="0"/>
                            <a:sym typeface="Symbol" panose="05050102010706020507" pitchFamily="18" charset="2"/>
                          </a:rPr>
                          <m:t>এর ক্ষেত্রফল</m:t>
                        </m:r>
                      </m:den>
                    </m:f>
                    <m:r>
                      <a:rPr lang="bn-IN" sz="3200" b="0" i="1" smtClean="0">
                        <a:latin typeface="Cambria Math" panose="02040503050406030204" pitchFamily="18" charset="0"/>
                        <a:cs typeface="Kalpurush" panose="02000600000000000000" pitchFamily="2" charset="0"/>
                        <a:sym typeface="Symbol" panose="05050102010706020507" pitchFamily="18" charset="2"/>
                      </a:rPr>
                      <m:t>=</m:t>
                    </m:r>
                    <m:f>
                      <m:fPr>
                        <m:ctrlPr>
                          <a:rPr lang="bn-IN" sz="3200" b="0" i="1" smtClean="0">
                            <a:latin typeface="Cambria Math" panose="02040503050406030204" pitchFamily="18" charset="0"/>
                            <a:cs typeface="Kalpurush" panose="02000600000000000000" pitchFamily="2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bn-IN" sz="3200" b="0" i="1" smtClean="0">
                            <a:latin typeface="Cambria Math" panose="02040503050406030204" pitchFamily="18" charset="0"/>
                            <a:cs typeface="Kalpurush" panose="02000600000000000000" pitchFamily="2" charset="0"/>
                            <a:sym typeface="Symbol" panose="05050102010706020507" pitchFamily="18" charset="2"/>
                          </a:rPr>
                          <m:t>(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Kalpurush" panose="02000600000000000000" pitchFamily="2" charset="0"/>
                            <a:sym typeface="Symbol" panose="05050102010706020507" pitchFamily="18" charset="2"/>
                          </a:rPr>
                          <m:t>𝑎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Kalpurush" panose="02000600000000000000" pitchFamily="2" charset="0"/>
                            <a:sym typeface="Symbol" panose="05050102010706020507" pitchFamily="18" charset="2"/>
                          </a:rPr>
                          <m:t>+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Kalpurush" panose="02000600000000000000" pitchFamily="2" charset="0"/>
                            <a:sym typeface="Symbol" panose="05050102010706020507" pitchFamily="18" charset="2"/>
                          </a:rPr>
                          <m:t>𝑎</m:t>
                        </m:r>
                        <m:r>
                          <a:rPr lang="bn-IN" sz="3200" b="0" i="1" smtClean="0">
                            <a:latin typeface="Cambria Math" panose="02040503050406030204" pitchFamily="18" charset="0"/>
                            <a:cs typeface="Kalpurush" panose="02000600000000000000" pitchFamily="2" charset="0"/>
                            <a:sym typeface="Symbol" panose="05050102010706020507" pitchFamily="18" charset="2"/>
                          </a:rPr>
                          <m:t>) </m:t>
                        </m:r>
                        <m:r>
                          <a:rPr lang="bn-IN" sz="3200" b="0" i="1" smtClean="0">
                            <a:latin typeface="Cambria Math" panose="02040503050406030204" pitchFamily="18" charset="0"/>
                            <a:cs typeface="Kalpurush" panose="02000600000000000000" pitchFamily="2" charset="0"/>
                            <a:sym typeface="Symbol" panose="05050102010706020507" pitchFamily="18" charset="2"/>
                          </a:rPr>
                          <m:t>বর্গ</m:t>
                        </m:r>
                        <m:r>
                          <a:rPr lang="bn-IN" sz="3200" b="0" i="1" smtClean="0">
                            <a:latin typeface="Cambria Math" panose="02040503050406030204" pitchFamily="18" charset="0"/>
                            <a:cs typeface="Kalpurush" panose="02000600000000000000" pitchFamily="2" charset="0"/>
                            <a:sym typeface="Symbol" panose="05050102010706020507" pitchFamily="18" charset="2"/>
                          </a:rPr>
                          <m:t> </m:t>
                        </m:r>
                        <m:r>
                          <a:rPr lang="bn-IN" sz="3200" b="0" i="1" smtClean="0">
                            <a:latin typeface="Cambria Math" panose="02040503050406030204" pitchFamily="18" charset="0"/>
                            <a:cs typeface="Kalpurush" panose="02000600000000000000" pitchFamily="2" charset="0"/>
                            <a:sym typeface="Symbol" panose="05050102010706020507" pitchFamily="18" charset="2"/>
                          </a:rPr>
                          <m:t>একক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Kalpurush" panose="02000600000000000000" pitchFamily="2" charset="0"/>
                            <a:sym typeface="Symbol" panose="05050102010706020507" pitchFamily="18" charset="2"/>
                          </a:rPr>
                          <m:t>𝑎</m:t>
                        </m:r>
                        <m:r>
                          <a:rPr lang="bn-IN" sz="3200" b="0" i="1" smtClean="0">
                            <a:latin typeface="Cambria Math" panose="02040503050406030204" pitchFamily="18" charset="0"/>
                            <a:cs typeface="Kalpurush" panose="02000600000000000000" pitchFamily="2" charset="0"/>
                            <a:sym typeface="Symbol" panose="05050102010706020507" pitchFamily="18" charset="2"/>
                          </a:rPr>
                          <m:t> </m:t>
                        </m:r>
                        <m:r>
                          <a:rPr lang="bn-IN" sz="3200" b="0" i="1" smtClean="0">
                            <a:latin typeface="Cambria Math" panose="02040503050406030204" pitchFamily="18" charset="0"/>
                            <a:cs typeface="Kalpurush" panose="02000600000000000000" pitchFamily="2" charset="0"/>
                            <a:sym typeface="Symbol" panose="05050102010706020507" pitchFamily="18" charset="2"/>
                          </a:rPr>
                          <m:t>বর্গ</m:t>
                        </m:r>
                        <m:r>
                          <a:rPr lang="bn-IN" sz="3200" b="0" i="1" smtClean="0">
                            <a:latin typeface="Cambria Math" panose="02040503050406030204" pitchFamily="18" charset="0"/>
                            <a:cs typeface="Kalpurush" panose="02000600000000000000" pitchFamily="2" charset="0"/>
                            <a:sym typeface="Symbol" panose="05050102010706020507" pitchFamily="18" charset="2"/>
                          </a:rPr>
                          <m:t> </m:t>
                        </m:r>
                        <m:r>
                          <a:rPr lang="bn-IN" sz="3200" b="0" i="1" smtClean="0">
                            <a:latin typeface="Cambria Math" panose="02040503050406030204" pitchFamily="18" charset="0"/>
                            <a:cs typeface="Kalpurush" panose="02000600000000000000" pitchFamily="2" charset="0"/>
                            <a:sym typeface="Symbol" panose="05050102010706020507" pitchFamily="18" charset="2"/>
                          </a:rPr>
                          <m:t>একক</m:t>
                        </m:r>
                      </m:den>
                    </m:f>
                  </m:oMath>
                </a14:m>
                <a:endParaRPr lang="bn-IN" sz="3200" dirty="0" smtClean="0">
                  <a:latin typeface="Kalpurush" panose="02000600000000000000" pitchFamily="2" charset="0"/>
                  <a:cs typeface="Kalpurush" panose="02000600000000000000" pitchFamily="2" charset="0"/>
                  <a:sym typeface="Symbol" panose="05050102010706020507" pitchFamily="18" charset="2"/>
                </a:endParaRPr>
              </a:p>
            </p:txBody>
          </p:sp>
        </mc:Choice>
        <mc:Fallback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1470" y="1626276"/>
                <a:ext cx="7161512" cy="1083951"/>
              </a:xfrm>
              <a:prstGeom prst="rect">
                <a:avLst/>
              </a:prstGeom>
              <a:blipFill rotWithShape="0">
                <a:blip r:embed="rId4" cstate="print"/>
                <a:stretch>
                  <a:fillRect l="-85" b="-22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/>
          <p:cNvCxnSpPr/>
          <p:nvPr/>
        </p:nvCxnSpPr>
        <p:spPr>
          <a:xfrm>
            <a:off x="3307513" y="1417076"/>
            <a:ext cx="692260" cy="1391084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836990" y="3658794"/>
            <a:ext cx="4299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a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653350" y="3620729"/>
            <a:ext cx="4299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34572" y="5524788"/>
            <a:ext cx="114370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  <a:sym typeface="Symbol" panose="05050102010706020507" pitchFamily="18" charset="2"/>
              </a:rPr>
              <a:t> </a:t>
            </a:r>
            <a:r>
              <a:rPr lang="bn-IN" sz="3200" dirty="0" smtClean="0">
                <a:latin typeface="Kalpurush" panose="02000600000000000000" pitchFamily="2" charset="0"/>
                <a:cs typeface="Kalpurush" panose="02000600000000000000" pitchFamily="2" charset="0"/>
                <a:sym typeface="Symbol" panose="05050102010706020507" pitchFamily="18" charset="2"/>
              </a:rPr>
              <a:t>অনুরূপে, 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  <a:sym typeface="Symbol" panose="05050102010706020507" pitchFamily="18" charset="2"/>
              </a:rPr>
              <a:t>ABG </a:t>
            </a:r>
            <a:r>
              <a:rPr lang="bn-IN" sz="3200" dirty="0" smtClean="0">
                <a:latin typeface="Kalpurush" panose="02000600000000000000" pitchFamily="2" charset="0"/>
                <a:cs typeface="Kalpurush" panose="02000600000000000000" pitchFamily="2" charset="0"/>
                <a:sym typeface="Symbol" panose="05050102010706020507" pitchFamily="18" charset="2"/>
              </a:rPr>
              <a:t>ও 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  <a:sym typeface="Symbol" panose="05050102010706020507" pitchFamily="18" charset="2"/>
              </a:rPr>
              <a:t>BGD </a:t>
            </a:r>
            <a:r>
              <a:rPr lang="bn-IN" sz="3200" dirty="0" smtClean="0">
                <a:latin typeface="Kalpurush" panose="02000600000000000000" pitchFamily="2" charset="0"/>
                <a:cs typeface="Kalpurush" panose="02000600000000000000" pitchFamily="2" charset="0"/>
                <a:sym typeface="Symbol" panose="05050102010706020507" pitchFamily="18" charset="2"/>
              </a:rPr>
              <a:t>এবং 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  <a:sym typeface="Symbol" panose="05050102010706020507" pitchFamily="18" charset="2"/>
              </a:rPr>
              <a:t>CDG </a:t>
            </a:r>
            <a:r>
              <a:rPr lang="bn-IN" sz="3200" dirty="0">
                <a:latin typeface="Kalpurush" panose="02000600000000000000" pitchFamily="2" charset="0"/>
                <a:cs typeface="Kalpurush" panose="02000600000000000000" pitchFamily="2" charset="0"/>
                <a:sym typeface="Symbol" panose="05050102010706020507" pitchFamily="18" charset="2"/>
              </a:rPr>
              <a:t>ও 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  <a:sym typeface="Symbol" panose="05050102010706020507" pitchFamily="18" charset="2"/>
              </a:rPr>
              <a:t>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  <a:sym typeface="Symbol" panose="05050102010706020507" pitchFamily="18" charset="2"/>
              </a:rPr>
              <a:t>BFG</a:t>
            </a:r>
            <a:r>
              <a:rPr lang="bn-IN" sz="3200" dirty="0" smtClean="0">
                <a:latin typeface="Kalpurush" panose="02000600000000000000" pitchFamily="2" charset="0"/>
                <a:cs typeface="Kalpurush" panose="02000600000000000000" pitchFamily="2" charset="0"/>
                <a:sym typeface="Symbol" panose="05050102010706020507" pitchFamily="18" charset="2"/>
              </a:rPr>
              <a:t> থেকে প্রমাণ করা যায়</a:t>
            </a:r>
          </a:p>
          <a:p>
            <a:r>
              <a:rPr lang="bn-IN" sz="3200" dirty="0">
                <a:latin typeface="Kalpurush" panose="02000600000000000000" pitchFamily="2" charset="0"/>
                <a:cs typeface="Kalpurush" panose="02000600000000000000" pitchFamily="2" charset="0"/>
                <a:sym typeface="Symbol" panose="05050102010706020507" pitchFamily="18" charset="2"/>
              </a:rPr>
              <a:t> </a:t>
            </a:r>
            <a:r>
              <a:rPr lang="bn-IN" sz="3200" dirty="0" smtClean="0">
                <a:latin typeface="Kalpurush" panose="02000600000000000000" pitchFamily="2" charset="0"/>
                <a:cs typeface="Kalpurush" panose="02000600000000000000" pitchFamily="2" charset="0"/>
                <a:sym typeface="Symbol" panose="05050102010706020507" pitchFamily="18" charset="2"/>
              </a:rPr>
              <a:t>         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  <a:sym typeface="Symbol" panose="05050102010706020507" pitchFamily="18" charset="2"/>
              </a:rPr>
              <a:t>AG </a:t>
            </a:r>
            <a:r>
              <a:rPr lang="en-US" sz="3200">
                <a:latin typeface="Kalpurush" panose="02000600000000000000" pitchFamily="2" charset="0"/>
                <a:cs typeface="Kalpurush" panose="02000600000000000000" pitchFamily="2" charset="0"/>
                <a:sym typeface="Symbol" panose="05050102010706020507" pitchFamily="18" charset="2"/>
              </a:rPr>
              <a:t>: </a:t>
            </a:r>
            <a:r>
              <a:rPr lang="en-US" sz="3200" smtClean="0">
                <a:latin typeface="Kalpurush" panose="02000600000000000000" pitchFamily="2" charset="0"/>
                <a:cs typeface="Kalpurush" panose="02000600000000000000" pitchFamily="2" charset="0"/>
                <a:sym typeface="Symbol" panose="05050102010706020507" pitchFamily="18" charset="2"/>
              </a:rPr>
              <a:t>GD 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  <a:sym typeface="Symbol" panose="05050102010706020507" pitchFamily="18" charset="2"/>
              </a:rPr>
              <a:t>= 2 : 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  <a:sym typeface="Symbol" panose="05050102010706020507" pitchFamily="18" charset="2"/>
              </a:rPr>
              <a:t>1</a:t>
            </a:r>
            <a:r>
              <a:rPr lang="bn-IN" sz="3200" dirty="0" smtClean="0">
                <a:latin typeface="Kalpurush" panose="02000600000000000000" pitchFamily="2" charset="0"/>
                <a:cs typeface="Kalpurush" panose="02000600000000000000" pitchFamily="2" charset="0"/>
                <a:sym typeface="Symbol" panose="05050102010706020507" pitchFamily="18" charset="2"/>
              </a:rPr>
              <a:t> এবং 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  <a:sym typeface="Symbol" panose="05050102010706020507" pitchFamily="18" charset="2"/>
              </a:rPr>
              <a:t>CG 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  <a:sym typeface="Symbol" panose="05050102010706020507" pitchFamily="18" charset="2"/>
              </a:rPr>
              <a:t>: 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  <a:sym typeface="Symbol" panose="05050102010706020507" pitchFamily="18" charset="2"/>
              </a:rPr>
              <a:t>GF 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  <a:sym typeface="Symbol" panose="05050102010706020507" pitchFamily="18" charset="2"/>
              </a:rPr>
              <a:t>= 2 : 1</a:t>
            </a:r>
            <a:endParaRPr lang="bn-IN" sz="3200" dirty="0" smtClean="0">
              <a:latin typeface="Kalpurush" panose="02000600000000000000" pitchFamily="2" charset="0"/>
              <a:cs typeface="Kalpurush" panose="02000600000000000000" pitchFamily="2" charset="0"/>
              <a:sym typeface="Symbol" panose="05050102010706020507" pitchFamily="18" charset="2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076348" y="2268008"/>
            <a:ext cx="4539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387145" y="3115063"/>
            <a:ext cx="4539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266478" y="2362540"/>
            <a:ext cx="4010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c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609148" y="2993448"/>
            <a:ext cx="4010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c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413933" y="3096915"/>
            <a:ext cx="4299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a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122325" y="2243185"/>
            <a:ext cx="4527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a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258091" y="2351646"/>
            <a:ext cx="4299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a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599206" y="2959667"/>
            <a:ext cx="4299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a</a:t>
            </a:r>
          </a:p>
        </p:txBody>
      </p:sp>
      <p:cxnSp>
        <p:nvCxnSpPr>
          <p:cNvPr id="48" name="Straight Connector 47"/>
          <p:cNvCxnSpPr/>
          <p:nvPr/>
        </p:nvCxnSpPr>
        <p:spPr>
          <a:xfrm flipH="1">
            <a:off x="3639316" y="2811191"/>
            <a:ext cx="353261" cy="152808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9" name="Isosceles Triangle 48"/>
          <p:cNvSpPr/>
          <p:nvPr/>
        </p:nvSpPr>
        <p:spPr>
          <a:xfrm>
            <a:off x="164271" y="2884528"/>
            <a:ext cx="4529369" cy="2075209"/>
          </a:xfrm>
          <a:custGeom>
            <a:avLst/>
            <a:gdLst>
              <a:gd name="connsiteX0" fmla="*/ 0 w 1287211"/>
              <a:gd name="connsiteY0" fmla="*/ 680854 h 680854"/>
              <a:gd name="connsiteX1" fmla="*/ 643606 w 1287211"/>
              <a:gd name="connsiteY1" fmla="*/ 0 h 680854"/>
              <a:gd name="connsiteX2" fmla="*/ 1287211 w 1287211"/>
              <a:gd name="connsiteY2" fmla="*/ 680854 h 680854"/>
              <a:gd name="connsiteX3" fmla="*/ 0 w 1287211"/>
              <a:gd name="connsiteY3" fmla="*/ 680854 h 680854"/>
              <a:gd name="connsiteX0" fmla="*/ 0 w 3946005"/>
              <a:gd name="connsiteY0" fmla="*/ 680854 h 680854"/>
              <a:gd name="connsiteX1" fmla="*/ 643606 w 3946005"/>
              <a:gd name="connsiteY1" fmla="*/ 0 h 680854"/>
              <a:gd name="connsiteX2" fmla="*/ 3946005 w 3946005"/>
              <a:gd name="connsiteY2" fmla="*/ 652719 h 680854"/>
              <a:gd name="connsiteX3" fmla="*/ 0 w 3946005"/>
              <a:gd name="connsiteY3" fmla="*/ 680854 h 680854"/>
              <a:gd name="connsiteX0" fmla="*/ 0 w 3946005"/>
              <a:gd name="connsiteY0" fmla="*/ 1440509 h 1440509"/>
              <a:gd name="connsiteX1" fmla="*/ 3429009 w 3946005"/>
              <a:gd name="connsiteY1" fmla="*/ 0 h 1440509"/>
              <a:gd name="connsiteX2" fmla="*/ 3946005 w 3946005"/>
              <a:gd name="connsiteY2" fmla="*/ 1412374 h 1440509"/>
              <a:gd name="connsiteX3" fmla="*/ 0 w 3946005"/>
              <a:gd name="connsiteY3" fmla="*/ 1440509 h 1440509"/>
              <a:gd name="connsiteX0" fmla="*/ 0 w 3936586"/>
              <a:gd name="connsiteY0" fmla="*/ 1391589 h 1412374"/>
              <a:gd name="connsiteX1" fmla="*/ 3419590 w 3936586"/>
              <a:gd name="connsiteY1" fmla="*/ 0 h 1412374"/>
              <a:gd name="connsiteX2" fmla="*/ 3936586 w 3936586"/>
              <a:gd name="connsiteY2" fmla="*/ 1412374 h 1412374"/>
              <a:gd name="connsiteX3" fmla="*/ 0 w 3936586"/>
              <a:gd name="connsiteY3" fmla="*/ 1391589 h 1412374"/>
              <a:gd name="connsiteX0" fmla="*/ 0 w 4256555"/>
              <a:gd name="connsiteY0" fmla="*/ 1391589 h 1937831"/>
              <a:gd name="connsiteX1" fmla="*/ 3419590 w 4256555"/>
              <a:gd name="connsiteY1" fmla="*/ 0 h 1937831"/>
              <a:gd name="connsiteX2" fmla="*/ 4256555 w 4256555"/>
              <a:gd name="connsiteY2" fmla="*/ 1937831 h 1937831"/>
              <a:gd name="connsiteX3" fmla="*/ 0 w 4256555"/>
              <a:gd name="connsiteY3" fmla="*/ 1391589 h 1937831"/>
              <a:gd name="connsiteX0" fmla="*/ 0 w 4284378"/>
              <a:gd name="connsiteY0" fmla="*/ 1404725 h 1937831"/>
              <a:gd name="connsiteX1" fmla="*/ 3447413 w 4284378"/>
              <a:gd name="connsiteY1" fmla="*/ 0 h 1937831"/>
              <a:gd name="connsiteX2" fmla="*/ 4284378 w 4284378"/>
              <a:gd name="connsiteY2" fmla="*/ 1937831 h 1937831"/>
              <a:gd name="connsiteX3" fmla="*/ 0 w 4284378"/>
              <a:gd name="connsiteY3" fmla="*/ 1404725 h 1937831"/>
              <a:gd name="connsiteX0" fmla="*/ 0 w 4673905"/>
              <a:gd name="connsiteY0" fmla="*/ 1522953 h 1937831"/>
              <a:gd name="connsiteX1" fmla="*/ 3836940 w 4673905"/>
              <a:gd name="connsiteY1" fmla="*/ 0 h 1937831"/>
              <a:gd name="connsiteX2" fmla="*/ 4673905 w 4673905"/>
              <a:gd name="connsiteY2" fmla="*/ 1937831 h 1937831"/>
              <a:gd name="connsiteX3" fmla="*/ 0 w 4673905"/>
              <a:gd name="connsiteY3" fmla="*/ 1522953 h 1937831"/>
              <a:gd name="connsiteX0" fmla="*/ 0 w 4479141"/>
              <a:gd name="connsiteY0" fmla="*/ 1470408 h 1937831"/>
              <a:gd name="connsiteX1" fmla="*/ 3642176 w 4479141"/>
              <a:gd name="connsiteY1" fmla="*/ 0 h 1937831"/>
              <a:gd name="connsiteX2" fmla="*/ 4479141 w 4479141"/>
              <a:gd name="connsiteY2" fmla="*/ 1937831 h 1937831"/>
              <a:gd name="connsiteX3" fmla="*/ 0 w 4479141"/>
              <a:gd name="connsiteY3" fmla="*/ 1470408 h 1937831"/>
              <a:gd name="connsiteX0" fmla="*/ 0 w 4479141"/>
              <a:gd name="connsiteY0" fmla="*/ 1470408 h 1937831"/>
              <a:gd name="connsiteX1" fmla="*/ 3642176 w 4479141"/>
              <a:gd name="connsiteY1" fmla="*/ 0 h 1937831"/>
              <a:gd name="connsiteX2" fmla="*/ 4479141 w 4479141"/>
              <a:gd name="connsiteY2" fmla="*/ 1937831 h 1937831"/>
              <a:gd name="connsiteX3" fmla="*/ 1924304 w 4479141"/>
              <a:gd name="connsiteY3" fmla="*/ 1891036 h 1937831"/>
              <a:gd name="connsiteX4" fmla="*/ 0 w 4479141"/>
              <a:gd name="connsiteY4" fmla="*/ 1470408 h 1937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79141" h="1937831">
                <a:moveTo>
                  <a:pt x="0" y="1470408"/>
                </a:moveTo>
                <a:lnTo>
                  <a:pt x="3642176" y="0"/>
                </a:lnTo>
                <a:lnTo>
                  <a:pt x="4479141" y="1937831"/>
                </a:lnTo>
                <a:cubicBezTo>
                  <a:pt x="3135982" y="1799626"/>
                  <a:pt x="3267463" y="2029241"/>
                  <a:pt x="1924304" y="1891036"/>
                </a:cubicBezTo>
                <a:lnTo>
                  <a:pt x="0" y="147040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 rot="20580695">
            <a:off x="2507491" y="3401167"/>
            <a:ext cx="440227" cy="5554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</a:t>
            </a:r>
            <a:endParaRPr lang="en-US" sz="2800" b="1" dirty="0">
              <a:ln w="0"/>
              <a:solidFill>
                <a:schemeClr val="accent4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50" name="TextBox 49"/>
              <p:cNvSpPr txBox="1"/>
              <p:nvPr/>
            </p:nvSpPr>
            <p:spPr>
              <a:xfrm>
                <a:off x="4211034" y="3142443"/>
                <a:ext cx="5063117" cy="11800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>
                    <a:latin typeface="Kalpurush" panose="02000600000000000000" pitchFamily="2" charset="0"/>
                    <a:cs typeface="Kalpurush" panose="02000600000000000000" pitchFamily="2" charset="0"/>
                    <a:sym typeface="Symbol" panose="05050102010706020507" pitchFamily="18" charset="2"/>
                  </a:rPr>
                  <a:t> </a:t>
                </a:r>
                <a:r>
                  <a:rPr lang="bn-IN" sz="3200" dirty="0" smtClean="0">
                    <a:latin typeface="Kalpurush" panose="02000600000000000000" pitchFamily="2" charset="0"/>
                    <a:cs typeface="Kalpurush" panose="02000600000000000000" pitchFamily="2" charset="0"/>
                    <a:sym typeface="Symbol" panose="05050102010706020507" pitchFamily="18" charset="2"/>
                  </a:rPr>
                  <a:t>বা,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3200" i="1" smtClean="0">
                            <a:latin typeface="Cambria Math" panose="02040503050406030204" pitchFamily="18" charset="0"/>
                            <a:cs typeface="Kalpurush" panose="02000600000000000000" pitchFamily="2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bn-IN" sz="3200" i="1" smtClean="0">
                                <a:latin typeface="Cambria Math" panose="02040503050406030204" pitchFamily="18" charset="0"/>
                                <a:cs typeface="Kalpurush" panose="02000600000000000000" pitchFamily="2" charset="0"/>
                                <a:sym typeface="Symbol" panose="05050102010706020507" pitchFamily="18" charset="2"/>
                              </a:rPr>
                            </m:ctrlPr>
                          </m:fPr>
                          <m:num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cs typeface="Kalpurush" panose="02000600000000000000" pitchFamily="2" charset="0"/>
                                <a:sym typeface="Symbol" panose="05050102010706020507" pitchFamily="18" charset="2"/>
                              </a:rPr>
                              <m:t>1</m:t>
                            </m:r>
                          </m:num>
                          <m:den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cs typeface="Kalpurush" panose="02000600000000000000" pitchFamily="2" charset="0"/>
                                <a:sym typeface="Symbol" panose="05050102010706020507" pitchFamily="18" charset="2"/>
                              </a:rPr>
                              <m:t>2</m:t>
                            </m:r>
                          </m:den>
                        </m:f>
                        <m:r>
                          <a:rPr lang="bn-IN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Kalpurush" panose="02000600000000000000" pitchFamily="2" charset="0"/>
                            <a:sym typeface="Symbol" panose="05050102010706020507" pitchFamily="18" charset="2"/>
                          </a:rPr>
                          <m:t>×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Kalpurush" panose="02000600000000000000" pitchFamily="2" charset="0"/>
                            <a:sym typeface="Symbol" panose="05050102010706020507" pitchFamily="18" charset="2"/>
                          </a:rPr>
                          <m:t>𝐵𝐺</m:t>
                        </m:r>
                        <m:r>
                          <a:rPr lang="bn-IN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Kalpurush" panose="02000600000000000000" pitchFamily="2" charset="0"/>
                            <a:sym typeface="Symbol" panose="05050102010706020507" pitchFamily="18" charset="2"/>
                          </a:rPr>
                          <m:t> ×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Kalpurush" panose="02000600000000000000" pitchFamily="2" charset="0"/>
                            <a:sym typeface="Symbol" panose="05050102010706020507" pitchFamily="18" charset="2"/>
                          </a:rPr>
                          <m:t>h</m:t>
                        </m:r>
                      </m:num>
                      <m:den>
                        <m:f>
                          <m:fPr>
                            <m:ctrlPr>
                              <a:rPr lang="bn-IN" sz="3200" i="1">
                                <a:latin typeface="Cambria Math" panose="02040503050406030204" pitchFamily="18" charset="0"/>
                                <a:cs typeface="Kalpurush" panose="02000600000000000000" pitchFamily="2" charset="0"/>
                                <a:sym typeface="Symbol" panose="05050102010706020507" pitchFamily="18" charset="2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latin typeface="Cambria Math" panose="02040503050406030204" pitchFamily="18" charset="0"/>
                                <a:cs typeface="Kalpurush" panose="02000600000000000000" pitchFamily="2" charset="0"/>
                                <a:sym typeface="Symbol" panose="05050102010706020507" pitchFamily="18" charset="2"/>
                              </a:rPr>
                              <m:t>1</m:t>
                            </m:r>
                          </m:num>
                          <m:den>
                            <m:r>
                              <a:rPr lang="en-US" sz="3200" i="1">
                                <a:latin typeface="Cambria Math" panose="02040503050406030204" pitchFamily="18" charset="0"/>
                                <a:cs typeface="Kalpurush" panose="02000600000000000000" pitchFamily="2" charset="0"/>
                                <a:sym typeface="Symbol" panose="05050102010706020507" pitchFamily="18" charset="2"/>
                              </a:rPr>
                              <m:t>2</m:t>
                            </m:r>
                          </m:den>
                        </m:f>
                        <m:r>
                          <a:rPr lang="bn-IN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Kalpurush" panose="02000600000000000000" pitchFamily="2" charset="0"/>
                            <a:sym typeface="Symbol" panose="05050102010706020507" pitchFamily="18" charset="2"/>
                          </a:rPr>
                          <m:t>×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Kalpurush" panose="02000600000000000000" pitchFamily="2" charset="0"/>
                            <a:sym typeface="Symbol" panose="05050102010706020507" pitchFamily="18" charset="2"/>
                          </a:rPr>
                          <m:t>𝐺𝐸</m:t>
                        </m:r>
                        <m:r>
                          <a:rPr lang="bn-IN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Kalpurush" panose="02000600000000000000" pitchFamily="2" charset="0"/>
                            <a:sym typeface="Symbol" panose="05050102010706020507" pitchFamily="18" charset="2"/>
                          </a:rPr>
                          <m:t> ×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Kalpurush" panose="02000600000000000000" pitchFamily="2" charset="0"/>
                            <a:sym typeface="Symbol" panose="05050102010706020507" pitchFamily="18" charset="2"/>
                          </a:rPr>
                          <m:t>h</m:t>
                        </m:r>
                      </m:den>
                    </m:f>
                    <m:r>
                      <a:rPr lang="bn-IN" sz="3200" b="0" i="1" smtClean="0">
                        <a:latin typeface="Cambria Math" panose="02040503050406030204" pitchFamily="18" charset="0"/>
                        <a:cs typeface="Kalpurush" panose="02000600000000000000" pitchFamily="2" charset="0"/>
                        <a:sym typeface="Symbol" panose="05050102010706020507" pitchFamily="18" charset="2"/>
                      </a:rPr>
                      <m:t>=</m:t>
                    </m:r>
                    <m:f>
                      <m:fPr>
                        <m:ctrlPr>
                          <a:rPr lang="bn-IN" sz="3200" b="0" i="1" smtClean="0">
                            <a:latin typeface="Cambria Math" panose="02040503050406030204" pitchFamily="18" charset="0"/>
                            <a:cs typeface="Kalpurush" panose="02000600000000000000" pitchFamily="2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bn-IN" sz="3200" b="0" i="1" smtClean="0">
                            <a:latin typeface="Cambria Math" panose="02040503050406030204" pitchFamily="18" charset="0"/>
                            <a:cs typeface="Kalpurush" panose="02000600000000000000" pitchFamily="2" charset="0"/>
                            <a:sym typeface="Symbol" panose="05050102010706020507" pitchFamily="18" charset="2"/>
                          </a:rPr>
                          <m:t>(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Kalpurush" panose="02000600000000000000" pitchFamily="2" charset="0"/>
                            <a:sym typeface="Symbol" panose="05050102010706020507" pitchFamily="18" charset="2"/>
                          </a:rPr>
                          <m:t>𝑎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Kalpurush" panose="02000600000000000000" pitchFamily="2" charset="0"/>
                            <a:sym typeface="Symbol" panose="05050102010706020507" pitchFamily="18" charset="2"/>
                          </a:rPr>
                          <m:t>+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Kalpurush" panose="02000600000000000000" pitchFamily="2" charset="0"/>
                            <a:sym typeface="Symbol" panose="05050102010706020507" pitchFamily="18" charset="2"/>
                          </a:rPr>
                          <m:t>𝑎</m:t>
                        </m:r>
                        <m:r>
                          <a:rPr lang="bn-IN" sz="3200" b="0" i="1" smtClean="0">
                            <a:latin typeface="Cambria Math" panose="02040503050406030204" pitchFamily="18" charset="0"/>
                            <a:cs typeface="Kalpurush" panose="02000600000000000000" pitchFamily="2" charset="0"/>
                            <a:sym typeface="Symbol" panose="05050102010706020507" pitchFamily="18" charset="2"/>
                          </a:rPr>
                          <m:t>) </m:t>
                        </m:r>
                        <m:r>
                          <a:rPr lang="bn-IN" sz="3200" b="0" i="1" smtClean="0">
                            <a:latin typeface="Cambria Math" panose="02040503050406030204" pitchFamily="18" charset="0"/>
                            <a:cs typeface="Kalpurush" panose="02000600000000000000" pitchFamily="2" charset="0"/>
                            <a:sym typeface="Symbol" panose="05050102010706020507" pitchFamily="18" charset="2"/>
                          </a:rPr>
                          <m:t>বর্গ</m:t>
                        </m:r>
                        <m:r>
                          <a:rPr lang="bn-IN" sz="3200" b="0" i="1" smtClean="0">
                            <a:latin typeface="Cambria Math" panose="02040503050406030204" pitchFamily="18" charset="0"/>
                            <a:cs typeface="Kalpurush" panose="02000600000000000000" pitchFamily="2" charset="0"/>
                            <a:sym typeface="Symbol" panose="05050102010706020507" pitchFamily="18" charset="2"/>
                          </a:rPr>
                          <m:t> </m:t>
                        </m:r>
                        <m:r>
                          <a:rPr lang="bn-IN" sz="3200" b="0" i="1" smtClean="0">
                            <a:latin typeface="Cambria Math" panose="02040503050406030204" pitchFamily="18" charset="0"/>
                            <a:cs typeface="Kalpurush" panose="02000600000000000000" pitchFamily="2" charset="0"/>
                            <a:sym typeface="Symbol" panose="05050102010706020507" pitchFamily="18" charset="2"/>
                          </a:rPr>
                          <m:t>একক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Kalpurush" panose="02000600000000000000" pitchFamily="2" charset="0"/>
                            <a:sym typeface="Symbol" panose="05050102010706020507" pitchFamily="18" charset="2"/>
                          </a:rPr>
                          <m:t>𝑎</m:t>
                        </m:r>
                        <m:r>
                          <a:rPr lang="bn-IN" sz="3200" b="0" i="1" smtClean="0">
                            <a:latin typeface="Cambria Math" panose="02040503050406030204" pitchFamily="18" charset="0"/>
                            <a:cs typeface="Kalpurush" panose="02000600000000000000" pitchFamily="2" charset="0"/>
                            <a:sym typeface="Symbol" panose="05050102010706020507" pitchFamily="18" charset="2"/>
                          </a:rPr>
                          <m:t> </m:t>
                        </m:r>
                        <m:r>
                          <a:rPr lang="bn-IN" sz="3200" b="0" i="1" smtClean="0">
                            <a:latin typeface="Cambria Math" panose="02040503050406030204" pitchFamily="18" charset="0"/>
                            <a:cs typeface="Kalpurush" panose="02000600000000000000" pitchFamily="2" charset="0"/>
                            <a:sym typeface="Symbol" panose="05050102010706020507" pitchFamily="18" charset="2"/>
                          </a:rPr>
                          <m:t>বর্গ</m:t>
                        </m:r>
                        <m:r>
                          <a:rPr lang="bn-IN" sz="3200" b="0" i="1" smtClean="0">
                            <a:latin typeface="Cambria Math" panose="02040503050406030204" pitchFamily="18" charset="0"/>
                            <a:cs typeface="Kalpurush" panose="02000600000000000000" pitchFamily="2" charset="0"/>
                            <a:sym typeface="Symbol" panose="05050102010706020507" pitchFamily="18" charset="2"/>
                          </a:rPr>
                          <m:t> </m:t>
                        </m:r>
                        <m:r>
                          <a:rPr lang="bn-IN" sz="3200" b="0" i="1" smtClean="0">
                            <a:latin typeface="Cambria Math" panose="02040503050406030204" pitchFamily="18" charset="0"/>
                            <a:cs typeface="Kalpurush" panose="02000600000000000000" pitchFamily="2" charset="0"/>
                            <a:sym typeface="Symbol" panose="05050102010706020507" pitchFamily="18" charset="2"/>
                          </a:rPr>
                          <m:t>একক</m:t>
                        </m:r>
                      </m:den>
                    </m:f>
                  </m:oMath>
                </a14:m>
                <a:endParaRPr lang="bn-IN" sz="3200" dirty="0" smtClean="0">
                  <a:latin typeface="Kalpurush" panose="02000600000000000000" pitchFamily="2" charset="0"/>
                  <a:cs typeface="Kalpurush" panose="02000600000000000000" pitchFamily="2" charset="0"/>
                  <a:sym typeface="Symbol" panose="05050102010706020507" pitchFamily="18" charset="2"/>
                </a:endParaRPr>
              </a:p>
            </p:txBody>
          </p:sp>
        </mc:Choice>
        <mc:Fallback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034" y="3142443"/>
                <a:ext cx="5063117" cy="1180067"/>
              </a:xfrm>
              <a:prstGeom prst="rect">
                <a:avLst/>
              </a:prstGeom>
              <a:blipFill rotWithShape="0">
                <a:blip r:embed="rId5" cstate="print"/>
                <a:stretch>
                  <a:fillRect l="-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51" name="Rectangle 50"/>
              <p:cNvSpPr/>
              <p:nvPr/>
            </p:nvSpPr>
            <p:spPr>
              <a:xfrm>
                <a:off x="7819580" y="2635360"/>
                <a:ext cx="3405099" cy="4834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bn-IN" dirty="0" smtClean="0">
                    <a:cs typeface="Kalpurush" panose="02000600000000000000" pitchFamily="2" charset="0"/>
                    <a:sym typeface="Symbol" panose="05050102010706020507" pitchFamily="18" charset="2"/>
                  </a:rPr>
                  <a:t>ত্রিভুজের ক্ষেত্রফল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i="1">
                            <a:latin typeface="Cambria Math" panose="02040503050406030204" pitchFamily="18" charset="0"/>
                            <a:cs typeface="Kalpurush" panose="02000600000000000000" pitchFamily="2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cs typeface="Kalpurush" panose="02000600000000000000" pitchFamily="2" charset="0"/>
                            <a:sym typeface="Symbol" panose="05050102010706020507" pitchFamily="18" charset="2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cs typeface="Kalpurush" panose="02000600000000000000" pitchFamily="2" charset="0"/>
                            <a:sym typeface="Symbol" panose="05050102010706020507" pitchFamily="18" charset="2"/>
                          </a:rPr>
                          <m:t>2</m:t>
                        </m:r>
                      </m:den>
                    </m:f>
                    <m:r>
                      <a:rPr lang="bn-IN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Kalpurush" panose="02000600000000000000" pitchFamily="2" charset="0"/>
                        <a:sym typeface="Symbol" panose="05050102010706020507" pitchFamily="18" charset="2"/>
                      </a:rPr>
                      <m:t>×</m:t>
                    </m:r>
                    <m:r>
                      <a:rPr lang="bn-IN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Kalpurush" panose="02000600000000000000" pitchFamily="2" charset="0"/>
                        <a:sym typeface="Symbol" panose="05050102010706020507" pitchFamily="18" charset="2"/>
                      </a:rPr>
                      <m:t>ভুমি</m:t>
                    </m:r>
                    <m:r>
                      <a:rPr lang="bn-IN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Kalpurush" panose="02000600000000000000" pitchFamily="2" charset="0"/>
                        <a:sym typeface="Symbol" panose="05050102010706020507" pitchFamily="18" charset="2"/>
                      </a:rPr>
                      <m:t> ×</m:t>
                    </m:r>
                    <m:r>
                      <a:rPr lang="bn-IN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Kalpurush" panose="02000600000000000000" pitchFamily="2" charset="0"/>
                        <a:sym typeface="Symbol" panose="05050102010706020507" pitchFamily="18" charset="2"/>
                      </a:rPr>
                      <m:t>উচ্চতা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51" name="Rectangle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9580" y="2635360"/>
                <a:ext cx="3405099" cy="483466"/>
              </a:xfrm>
              <a:prstGeom prst="rect">
                <a:avLst/>
              </a:prstGeom>
              <a:blipFill rotWithShape="0">
                <a:blip r:embed="rId6" cstate="print"/>
                <a:stretch>
                  <a:fillRect l="-1613" b="-1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52" name="TextBox 51"/>
              <p:cNvSpPr txBox="1"/>
              <p:nvPr/>
            </p:nvSpPr>
            <p:spPr>
              <a:xfrm>
                <a:off x="4861133" y="4201142"/>
                <a:ext cx="2401619" cy="7950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>
                    <a:latin typeface="Kalpurush" panose="02000600000000000000" pitchFamily="2" charset="0"/>
                    <a:cs typeface="Kalpurush" panose="02000600000000000000" pitchFamily="2" charset="0"/>
                    <a:sym typeface="Symbol" panose="05050102010706020507" pitchFamily="18" charset="2"/>
                  </a:rPr>
                  <a:t> </a:t>
                </a:r>
                <a:r>
                  <a:rPr lang="bn-IN" sz="3200" dirty="0" smtClean="0">
                    <a:latin typeface="Kalpurush" panose="02000600000000000000" pitchFamily="2" charset="0"/>
                    <a:cs typeface="Kalpurush" panose="02000600000000000000" pitchFamily="2" charset="0"/>
                    <a:sym typeface="Symbol" panose="05050102010706020507" pitchFamily="18" charset="2"/>
                  </a:rPr>
                  <a:t>বা,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3200" i="1" smtClean="0">
                            <a:latin typeface="Cambria Math" panose="02040503050406030204" pitchFamily="18" charset="0"/>
                            <a:cs typeface="Kalpurush" panose="02000600000000000000" pitchFamily="2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Kalpurush" panose="02000600000000000000" pitchFamily="2" charset="0"/>
                            <a:sym typeface="Symbol" panose="05050102010706020507" pitchFamily="18" charset="2"/>
                          </a:rPr>
                          <m:t>𝐵𝐺</m:t>
                        </m:r>
                        <m:r>
                          <a:rPr lang="bn-IN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Kalpurush" panose="02000600000000000000" pitchFamily="2" charset="0"/>
                            <a:sym typeface="Symbol" panose="05050102010706020507" pitchFamily="18" charset="2"/>
                          </a:rPr>
                          <m:t> 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Kalpurush" panose="02000600000000000000" pitchFamily="2" charset="0"/>
                            <a:sym typeface="Symbol" panose="05050102010706020507" pitchFamily="18" charset="2"/>
                          </a:rPr>
                          <m:t>𝐺𝐸</m:t>
                        </m:r>
                        <m:r>
                          <a:rPr lang="bn-IN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Kalpurush" panose="02000600000000000000" pitchFamily="2" charset="0"/>
                            <a:sym typeface="Symbol" panose="05050102010706020507" pitchFamily="18" charset="2"/>
                          </a:rPr>
                          <m:t> </m:t>
                        </m:r>
                      </m:den>
                    </m:f>
                    <m:r>
                      <a:rPr lang="bn-IN" sz="3200" b="0" i="1" smtClean="0">
                        <a:latin typeface="Cambria Math" panose="02040503050406030204" pitchFamily="18" charset="0"/>
                        <a:cs typeface="Kalpurush" panose="02000600000000000000" pitchFamily="2" charset="0"/>
                        <a:sym typeface="Symbol" panose="05050102010706020507" pitchFamily="18" charset="2"/>
                      </a:rPr>
                      <m:t>=</m:t>
                    </m:r>
                    <m:f>
                      <m:fPr>
                        <m:ctrlPr>
                          <a:rPr lang="bn-IN" sz="3200" b="0" i="1" smtClean="0">
                            <a:latin typeface="Cambria Math" panose="02040503050406030204" pitchFamily="18" charset="0"/>
                            <a:cs typeface="Kalpurush" panose="02000600000000000000" pitchFamily="2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Kalpurush" panose="02000600000000000000" pitchFamily="2" charset="0"/>
                            <a:sym typeface="Symbol" panose="05050102010706020507" pitchFamily="18" charset="2"/>
                          </a:rPr>
                          <m:t>2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Kalpurush" panose="02000600000000000000" pitchFamily="2" charset="0"/>
                            <a:sym typeface="Symbol" panose="05050102010706020507" pitchFamily="18" charset="2"/>
                          </a:rPr>
                          <m:t>𝑎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Kalpurush" panose="02000600000000000000" pitchFamily="2" charset="0"/>
                            <a:sym typeface="Symbol" panose="05050102010706020507" pitchFamily="18" charset="2"/>
                          </a:rPr>
                          <m:t>𝑎</m:t>
                        </m:r>
                      </m:den>
                    </m:f>
                  </m:oMath>
                </a14:m>
                <a:endParaRPr lang="bn-IN" sz="3200" dirty="0" smtClean="0">
                  <a:latin typeface="Kalpurush" panose="02000600000000000000" pitchFamily="2" charset="0"/>
                  <a:cs typeface="Kalpurush" panose="02000600000000000000" pitchFamily="2" charset="0"/>
                  <a:sym typeface="Symbol" panose="05050102010706020507" pitchFamily="18" charset="2"/>
                </a:endParaRPr>
              </a:p>
            </p:txBody>
          </p:sp>
        </mc:Choice>
        <mc:Fallback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1133" y="4201142"/>
                <a:ext cx="2401619" cy="795026"/>
              </a:xfrm>
              <a:prstGeom prst="rect">
                <a:avLst/>
              </a:prstGeom>
              <a:blipFill rotWithShape="0">
                <a:blip r:embed="rId7" cstate="print"/>
                <a:stretch>
                  <a:fillRect l="-254" b="-152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53" name="TextBox 52"/>
              <p:cNvSpPr txBox="1"/>
              <p:nvPr/>
            </p:nvSpPr>
            <p:spPr>
              <a:xfrm>
                <a:off x="7631954" y="4187064"/>
                <a:ext cx="2206758" cy="7950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>
                    <a:latin typeface="Kalpurush" panose="02000600000000000000" pitchFamily="2" charset="0"/>
                    <a:cs typeface="Kalpurush" panose="02000600000000000000" pitchFamily="2" charset="0"/>
                    <a:sym typeface="Symbol" panose="05050102010706020507" pitchFamily="18" charset="2"/>
                  </a:rPr>
                  <a:t> </a:t>
                </a:r>
                <a:r>
                  <a:rPr lang="bn-IN" sz="3200" dirty="0" smtClean="0">
                    <a:latin typeface="Kalpurush" panose="02000600000000000000" pitchFamily="2" charset="0"/>
                    <a:cs typeface="Kalpurush" panose="02000600000000000000" pitchFamily="2" charset="0"/>
                    <a:sym typeface="Symbol" panose="05050102010706020507" pitchFamily="18" charset="2"/>
                  </a:rPr>
                  <a:t>বা,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3200" i="1" smtClean="0">
                            <a:latin typeface="Cambria Math" panose="02040503050406030204" pitchFamily="18" charset="0"/>
                            <a:cs typeface="Kalpurush" panose="02000600000000000000" pitchFamily="2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Kalpurush" panose="02000600000000000000" pitchFamily="2" charset="0"/>
                            <a:sym typeface="Symbol" panose="05050102010706020507" pitchFamily="18" charset="2"/>
                          </a:rPr>
                          <m:t>𝐵𝐺</m:t>
                        </m:r>
                        <m:r>
                          <a:rPr lang="bn-IN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Kalpurush" panose="02000600000000000000" pitchFamily="2" charset="0"/>
                            <a:sym typeface="Symbol" panose="05050102010706020507" pitchFamily="18" charset="2"/>
                          </a:rPr>
                          <m:t> 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Kalpurush" panose="02000600000000000000" pitchFamily="2" charset="0"/>
                            <a:sym typeface="Symbol" panose="05050102010706020507" pitchFamily="18" charset="2"/>
                          </a:rPr>
                          <m:t>𝐺𝐸</m:t>
                        </m:r>
                        <m:r>
                          <a:rPr lang="bn-IN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Kalpurush" panose="02000600000000000000" pitchFamily="2" charset="0"/>
                            <a:sym typeface="Symbol" panose="05050102010706020507" pitchFamily="18" charset="2"/>
                          </a:rPr>
                          <m:t> </m:t>
                        </m:r>
                      </m:den>
                    </m:f>
                    <m:r>
                      <a:rPr lang="bn-IN" sz="3200" b="0" i="1" smtClean="0">
                        <a:latin typeface="Cambria Math" panose="02040503050406030204" pitchFamily="18" charset="0"/>
                        <a:cs typeface="Kalpurush" panose="02000600000000000000" pitchFamily="2" charset="0"/>
                        <a:sym typeface="Symbol" panose="05050102010706020507" pitchFamily="18" charset="2"/>
                      </a:rPr>
                      <m:t>=</m:t>
                    </m:r>
                    <m:f>
                      <m:fPr>
                        <m:ctrlPr>
                          <a:rPr lang="bn-IN" sz="3200" b="0" i="1" smtClean="0">
                            <a:latin typeface="Cambria Math" panose="02040503050406030204" pitchFamily="18" charset="0"/>
                            <a:cs typeface="Kalpurush" panose="02000600000000000000" pitchFamily="2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Kalpurush" panose="02000600000000000000" pitchFamily="2" charset="0"/>
                            <a:sym typeface="Symbol" panose="05050102010706020507" pitchFamily="18" charset="2"/>
                          </a:rPr>
                          <m:t>2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Kalpurush" panose="02000600000000000000" pitchFamily="2" charset="0"/>
                            <a:sym typeface="Symbol" panose="05050102010706020507" pitchFamily="18" charset="2"/>
                          </a:rPr>
                          <m:t>1</m:t>
                        </m:r>
                      </m:den>
                    </m:f>
                  </m:oMath>
                </a14:m>
                <a:endParaRPr lang="bn-IN" sz="3200" dirty="0" smtClean="0">
                  <a:latin typeface="Kalpurush" panose="02000600000000000000" pitchFamily="2" charset="0"/>
                  <a:cs typeface="Kalpurush" panose="02000600000000000000" pitchFamily="2" charset="0"/>
                  <a:sym typeface="Symbol" panose="05050102010706020507" pitchFamily="18" charset="2"/>
                </a:endParaRPr>
              </a:p>
            </p:txBody>
          </p:sp>
        </mc:Choice>
        <mc:Fallback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1954" y="4187064"/>
                <a:ext cx="2206758" cy="795026"/>
              </a:xfrm>
              <a:prstGeom prst="rect">
                <a:avLst/>
              </a:prstGeom>
              <a:blipFill rotWithShape="0">
                <a:blip r:embed="rId8" cstate="print"/>
                <a:stretch>
                  <a:fillRect l="-552" b="-16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TextBox 54"/>
          <p:cNvSpPr txBox="1"/>
          <p:nvPr/>
        </p:nvSpPr>
        <p:spPr>
          <a:xfrm>
            <a:off x="5073368" y="4967117"/>
            <a:ext cx="39164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  <a:sym typeface="Symbol" panose="05050102010706020507" pitchFamily="18" charset="2"/>
              </a:rPr>
              <a:t> </a:t>
            </a:r>
            <a:r>
              <a:rPr lang="bn-IN" sz="3200" dirty="0" smtClean="0">
                <a:latin typeface="Kalpurush" panose="02000600000000000000" pitchFamily="2" charset="0"/>
                <a:cs typeface="Kalpurush" panose="02000600000000000000" pitchFamily="2" charset="0"/>
                <a:sym typeface="Symbol" panose="05050102010706020507" pitchFamily="18" charset="2"/>
              </a:rPr>
              <a:t>অর্থাৎ, 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  <a:sym typeface="Symbol" panose="05050102010706020507" pitchFamily="18" charset="2"/>
              </a:rPr>
              <a:t>BG : GE = 2 : 1</a:t>
            </a:r>
            <a:endParaRPr lang="bn-IN" sz="3200" dirty="0" smtClean="0">
              <a:latin typeface="Kalpurush" panose="02000600000000000000" pitchFamily="2" charset="0"/>
              <a:cs typeface="Kalpurush" panose="02000600000000000000" pitchFamily="2" charset="0"/>
              <a:sym typeface="Symbol" panose="05050102010706020507" pitchFamily="18" charset="2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0501332" y="6106023"/>
            <a:ext cx="14702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  <a:sym typeface="Symbol" panose="05050102010706020507" pitchFamily="18" charset="2"/>
              </a:rPr>
              <a:t>প্রমাণিত </a:t>
            </a:r>
            <a:endParaRPr lang="en-US" sz="3200" dirty="0">
              <a:solidFill>
                <a:srgbClr val="7030A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4399696"/>
            <a:ext cx="411241" cy="5554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  <a:endParaRPr lang="en-US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9422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2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2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4" grpId="0"/>
      <p:bldP spid="25" grpId="0"/>
      <p:bldP spid="32" grpId="0" animBg="1"/>
      <p:bldP spid="37" grpId="0"/>
      <p:bldP spid="38" grpId="0"/>
      <p:bldP spid="39" grpId="0"/>
      <p:bldP spid="41" grpId="0"/>
      <p:bldP spid="45" grpId="0"/>
      <p:bldP spid="43" grpId="0"/>
      <p:bldP spid="44" grpId="0"/>
      <p:bldP spid="46" grpId="0"/>
      <p:bldP spid="47" grpId="0"/>
      <p:bldP spid="49" grpId="0" animBg="1"/>
      <p:bldP spid="49" grpId="1" animBg="1"/>
      <p:bldP spid="50" grpId="0" animBg="1"/>
      <p:bldP spid="51" grpId="0" animBg="1"/>
      <p:bldP spid="52" grpId="0" animBg="1"/>
      <p:bldP spid="53" grpId="0" animBg="1"/>
      <p:bldP spid="55" grpId="0"/>
      <p:bldP spid="5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428</TotalTime>
  <Words>506</Words>
  <Application>Microsoft Office PowerPoint</Application>
  <PresentationFormat>Custom</PresentationFormat>
  <Paragraphs>140</Paragraphs>
  <Slides>12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Office Theme</vt:lpstr>
      <vt:lpstr>2_Custom Design</vt:lpstr>
      <vt:lpstr>সকলকে স্বাগতম</vt:lpstr>
      <vt:lpstr>   </vt:lpstr>
      <vt:lpstr>Slide 3</vt:lpstr>
      <vt:lpstr>শিখন ফল</vt:lpstr>
      <vt:lpstr>Slide 5</vt:lpstr>
      <vt:lpstr>একক কাজ</vt:lpstr>
      <vt:lpstr>Slide 7</vt:lpstr>
      <vt:lpstr>Slide 8</vt:lpstr>
      <vt:lpstr>Slide 9</vt:lpstr>
      <vt:lpstr>জোড়ায় কাজ</vt:lpstr>
      <vt:lpstr>বাড়ির কাজ</vt:lpstr>
      <vt:lpstr>Slide 12</vt:lpstr>
    </vt:vector>
  </TitlesOfParts>
  <Company>CtrlSoft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Mahim</dc:creator>
  <cp:lastModifiedBy>ALL TEACHER COMPUTER</cp:lastModifiedBy>
  <cp:revision>63</cp:revision>
  <dcterms:created xsi:type="dcterms:W3CDTF">2017-01-27T17:17:44Z</dcterms:created>
  <dcterms:modified xsi:type="dcterms:W3CDTF">2019-10-28T04:36:42Z</dcterms:modified>
</cp:coreProperties>
</file>