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23" r:id="rId3"/>
    <p:sldId id="297" r:id="rId4"/>
    <p:sldId id="315" r:id="rId5"/>
    <p:sldId id="295" r:id="rId6"/>
    <p:sldId id="301" r:id="rId7"/>
    <p:sldId id="302" r:id="rId8"/>
    <p:sldId id="304" r:id="rId9"/>
    <p:sldId id="312" r:id="rId10"/>
    <p:sldId id="298" r:id="rId11"/>
    <p:sldId id="261" r:id="rId12"/>
    <p:sldId id="264" r:id="rId13"/>
    <p:sldId id="313" r:id="rId14"/>
    <p:sldId id="266" r:id="rId15"/>
    <p:sldId id="275" r:id="rId16"/>
    <p:sldId id="271" r:id="rId17"/>
    <p:sldId id="269" r:id="rId18"/>
    <p:sldId id="270" r:id="rId19"/>
    <p:sldId id="272" r:id="rId20"/>
    <p:sldId id="276" r:id="rId21"/>
    <p:sldId id="277" r:id="rId22"/>
    <p:sldId id="308" r:id="rId23"/>
    <p:sldId id="317" r:id="rId24"/>
    <p:sldId id="292" r:id="rId25"/>
    <p:sldId id="321" r:id="rId26"/>
    <p:sldId id="294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90" autoAdjust="0"/>
  </p:normalViewPr>
  <p:slideViewPr>
    <p:cSldViewPr>
      <p:cViewPr varScale="1">
        <p:scale>
          <a:sx n="43" d="100"/>
          <a:sy n="43" d="100"/>
        </p:scale>
        <p:origin x="830" y="1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7A80D-DF47-4DE9-99AA-51E09AB968FE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4A236A-AD42-4B63-A274-AC0ED0808B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072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C2494-2780-4604-BC43-3E09934D6AA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225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এই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Slide-</a:t>
            </a:r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এর ভিডিওটি</a:t>
            </a:r>
            <a:r>
              <a:rPr lang="bn-IN" sz="1200" kern="1200" baseline="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দেখিয়ে শিক্ষার্থীদের প্রশ্নোত্তরের মাধ্যমে পাঠ ঘোষণা করা হবে।</a:t>
            </a:r>
            <a:endParaRPr lang="en-US" sz="1200" kern="1200" dirty="0" smtClean="0">
              <a:solidFill>
                <a:schemeClr val="tx1"/>
              </a:solidFill>
              <a:effectLst/>
              <a:latin typeface="NikoshBAN" pitchFamily="2" charset="0"/>
              <a:ea typeface="+mn-ea"/>
              <a:cs typeface="NikoshBAN" pitchFamily="2" charset="0"/>
            </a:endParaRPr>
          </a:p>
          <a:p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যেমন- ভিডিওটিতে কী দেখানো হয়েছে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?</a:t>
            </a:r>
            <a:r>
              <a:rPr lang="bn-IN" sz="1200" kern="120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 এই</a:t>
            </a:r>
            <a:r>
              <a:rPr lang="bn-IN" sz="1200" kern="1200" baseline="0" dirty="0" smtClean="0">
                <a:solidFill>
                  <a:schemeClr val="tx1"/>
                </a:solidFill>
                <a:effectLst/>
                <a:latin typeface="NikoshBAN" pitchFamily="2" charset="0"/>
                <a:ea typeface="+mn-ea"/>
                <a:cs typeface="NikoshBAN" pitchFamily="2" charset="0"/>
              </a:rPr>
              <a:t> দুর্যোগগুলো কোন ধরনের সমস্যা? </a:t>
            </a:r>
            <a:endParaRPr lang="bn-IN" sz="1200" kern="1200" dirty="0" smtClean="0">
              <a:solidFill>
                <a:schemeClr val="tx1"/>
              </a:solidFill>
              <a:effectLst/>
              <a:latin typeface="NikoshBAN" pitchFamily="2" charset="0"/>
              <a:ea typeface="+mn-ea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495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নদীতে বাধ দিয়ে জমিতে সেচের ব্যবস্থা করা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য় পরিবেশের উপর কী প্রভাব পড়ছে?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919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4797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বিভিন্ন যানবাহন চালানোতে 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পরিবেশের উপর কী </a:t>
            </a:r>
            <a:r>
              <a:rPr lang="en-US" sz="1200" b="0" baseline="0" dirty="0" err="1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রকম</a:t>
            </a:r>
            <a:r>
              <a:rPr lang="en-US" sz="1200" b="0" baseline="0" dirty="0" smtClean="0">
                <a:ln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প্রভাব </a:t>
            </a:r>
            <a:r>
              <a:rPr lang="en-US" sz="1200" b="0" baseline="0" dirty="0" err="1" smtClean="0">
                <a:ln/>
                <a:latin typeface="NikoshBAN" pitchFamily="2" charset="0"/>
                <a:cs typeface="NikoshBAN" pitchFamily="2" charset="0"/>
              </a:rPr>
              <a:t>পড়েছে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? </a:t>
            </a:r>
            <a:endParaRPr lang="en-US" sz="800" b="0" dirty="0" smtClean="0">
              <a:ln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586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শীতাতপ যন্ত্র ব্যবহার করায় 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পরিবেশের উপর কী প্রভাব পড়ছে? </a:t>
            </a:r>
            <a:endParaRPr lang="en-US" sz="8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6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জমিতে রাসায়নিক সার</a:t>
            </a:r>
            <a:r>
              <a:rPr lang="en-US" sz="1200" b="0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b="0" dirty="0" smtClean="0">
                <a:ln/>
                <a:latin typeface="NikoshBAN" pitchFamily="2" charset="0"/>
                <a:cs typeface="NikoshBAN" pitchFamily="2" charset="0"/>
              </a:rPr>
              <a:t>ও কীটনাশক  ব্যবহার করায়</a:t>
            </a:r>
            <a:r>
              <a:rPr lang="bn-IN" sz="1200" b="0" baseline="0" dirty="0" smtClean="0">
                <a:ln/>
                <a:latin typeface="NikoshBAN" pitchFamily="2" charset="0"/>
                <a:cs typeface="NikoshBAN" pitchFamily="2" charset="0"/>
              </a:rPr>
              <a:t> পরিবেশের উপর কী প্রভাব পড়ছে? </a:t>
            </a:r>
            <a:endParaRPr lang="en-US" sz="800" b="0" dirty="0" smtClean="0">
              <a:ln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018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 </a:t>
            </a:r>
            <a:r>
              <a:rPr lang="en-US" b="0" baseline="0" dirty="0" err="1" smtClean="0">
                <a:latin typeface="NikoshBAN" pitchFamily="2" charset="0"/>
                <a:cs typeface="NikoshBAN" pitchFamily="2" charset="0"/>
              </a:rPr>
              <a:t>ছবিতে</a:t>
            </a:r>
            <a:r>
              <a:rPr lang="en-US" b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0" baseline="0" dirty="0" err="1" smtClean="0">
                <a:latin typeface="NikoshBAN" pitchFamily="2" charset="0"/>
                <a:cs typeface="NikoshBAN" pitchFamily="2" charset="0"/>
              </a:rPr>
              <a:t>শিশুর</a:t>
            </a:r>
            <a:r>
              <a:rPr lang="en-US" b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0" baseline="0" dirty="0" err="1" smtClean="0">
                <a:latin typeface="NikoshBAN" pitchFamily="2" charset="0"/>
                <a:cs typeface="NikoshBAN" pitchFamily="2" charset="0"/>
              </a:rPr>
              <a:t>কি</a:t>
            </a:r>
            <a:r>
              <a:rPr lang="en-US" b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0" baseline="0" dirty="0" err="1" smtClean="0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b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0" baseline="0" dirty="0" err="1" smtClean="0">
                <a:latin typeface="NikoshBAN" pitchFamily="2" charset="0"/>
                <a:cs typeface="NikoshBAN" pitchFamily="2" charset="0"/>
              </a:rPr>
              <a:t>রোগ</a:t>
            </a:r>
            <a:r>
              <a:rPr lang="en-US" b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0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b="0" baseline="0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042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 ছবির লোকটি কী রোগে  আক্রান্ত?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2391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 ছবিতে বাম পাশের ফুসফুসটি  কী রোগে  আক্রান্ত?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711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 ছবিতে কোন ধরনের প্রাকৃতিক দুর্যোগের উল্লেখ রয়েছে?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078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 ছবিতে কোন ধরনের প্রাকৃতিক দুর্যোগের উল্লেখ রয়েছে?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53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b="0" dirty="0" smtClean="0">
                <a:latin typeface="NikoshBAN" pitchFamily="2" charset="0"/>
                <a:cs typeface="NikoshBAN" pitchFamily="2" charset="0"/>
              </a:rPr>
              <a:t>শিক্ষার্থীদের</a:t>
            </a:r>
            <a:r>
              <a:rPr lang="bn-IN" b="0" baseline="0" dirty="0" smtClean="0">
                <a:latin typeface="NikoshBAN" pitchFamily="2" charset="0"/>
                <a:cs typeface="NikoshBAN" pitchFamily="2" charset="0"/>
              </a:rPr>
              <a:t>  প্রশ্ন করা হবে –  ছবিতে কোন ধরনের প্রাকৃতিক দুর্যোগের উল্লেখ রয়েছে?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618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A236A-AD42-4B63-A274-AC0ED0808BD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010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057400" y="-310991"/>
            <a:ext cx="44958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13800" b="1" cap="none" spc="150" dirty="0" smtClean="0">
                <a:ln w="11430"/>
                <a:solidFill>
                  <a:srgbClr val="0033CC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716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45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1" y="-7441"/>
            <a:ext cx="9144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-1987071" y="4073325"/>
            <a:ext cx="893064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54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-7441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উপস্থাপনায়</a:t>
            </a:r>
            <a:endParaRPr lang="en-US" sz="4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0" y="3925669"/>
            <a:ext cx="9143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endParaRPr lang="en-US" sz="3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0" y="4495800"/>
            <a:ext cx="91440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-198118" y="4418856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কাতুলী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চৌবাড়ীয়া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টাঙ্গাইল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b="1" cap="none" spc="150" dirty="0" err="1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টাঙ্গাইল</a:t>
            </a:r>
            <a:r>
              <a:rPr lang="en-US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r>
              <a:rPr lang="bn-BD" sz="44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cap="none" spc="150" dirty="0">
              <a:ln w="11430"/>
              <a:solidFill>
                <a:srgbClr val="AA069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44416" y="3676332"/>
            <a:ext cx="771612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মোবাইল নম্বর</a:t>
            </a:r>
            <a:r>
              <a:rPr lang="en-US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: 01714-875214</a:t>
            </a:r>
            <a:r>
              <a:rPr lang="bn-BD" sz="36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5832155"/>
            <a:ext cx="9143999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6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E-mail : </a:t>
            </a:r>
            <a:r>
              <a:rPr lang="en-US" sz="36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shafiq01936775934</a:t>
            </a:r>
            <a:r>
              <a:rPr lang="en-US" sz="36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@gmail.com</a:t>
            </a:r>
            <a:endParaRPr lang="en-US" sz="36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4321" y="2844908"/>
            <a:ext cx="8656319" cy="90433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spc="150" dirty="0" err="1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2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b="1" spc="150" dirty="0" err="1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শফিকুল</a:t>
            </a:r>
            <a:r>
              <a:rPr lang="en-US" sz="32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spc="150" dirty="0" err="1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32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bn-BD" sz="32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  <a:r>
              <a:rPr lang="en-US" sz="32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r>
              <a:rPr lang="bn-BD" sz="32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spc="150" dirty="0" err="1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</a:t>
            </a:r>
            <a:r>
              <a:rPr lang="en-US" sz="2400" b="1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এ, </a:t>
            </a:r>
            <a:r>
              <a:rPr lang="bn-BD" sz="24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বি,</a:t>
            </a:r>
            <a:r>
              <a:rPr lang="en-US" sz="24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spc="150" dirty="0" err="1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এড</a:t>
            </a:r>
            <a:r>
              <a:rPr lang="bn-BD" sz="24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</a:t>
            </a:r>
            <a:r>
              <a:rPr lang="en-US" sz="24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spc="150" dirty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(বাংলা)</a:t>
            </a:r>
            <a:endParaRPr lang="en-US" sz="2400" b="1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algn="ct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673674"/>
            <a:ext cx="3581400" cy="186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09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/>
      <p:bldP spid="12" grpId="0"/>
      <p:bldP spid="20" grpId="0"/>
      <p:bldP spid="21" grpId="0"/>
      <p:bldP spid="22" grpId="0"/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9772145"/>
              </p:ext>
            </p:extLst>
          </p:nvPr>
        </p:nvGraphicFramePr>
        <p:xfrm>
          <a:off x="0" y="2286000"/>
          <a:ext cx="9144000" cy="20671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Packager Shell Object" showAsIcon="1" r:id="rId4" imgW="3245760" imgH="615240" progId="Package">
                  <p:embed/>
                </p:oleObj>
              </mc:Choice>
              <mc:Fallback>
                <p:oleObj name="Packager Shell Object" showAsIcon="1" r:id="rId4" imgW="3245760" imgH="61524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86000"/>
                        <a:ext cx="9144000" cy="2067128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856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371600"/>
            <a:ext cx="9067800" cy="230832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72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পরিবেশগত সমস্যা</a:t>
            </a:r>
            <a:endParaRPr lang="en-US" sz="7200" b="1" spc="150" dirty="0" smtClean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7200" b="1" cap="none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(১ম অধিবেশন)</a:t>
            </a:r>
            <a:endParaRPr lang="en-US" sz="4400" b="1" cap="none" spc="150" dirty="0">
              <a:ln w="11430"/>
              <a:solidFill>
                <a:srgbClr val="0066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1" y="76200"/>
            <a:ext cx="91440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4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5613737"/>
            <a:ext cx="9144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60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</a:t>
            </a:r>
            <a:r>
              <a:rPr lang="bn-BD" sz="60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৬ষ্ঠ</a:t>
            </a:r>
            <a:endParaRPr lang="en-US" sz="36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471547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IN" sz="5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 ও বিশ্ব পরিচয়</a:t>
            </a:r>
            <a:endParaRPr lang="en-US" sz="40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" y="3810000"/>
            <a:ext cx="9067800" cy="1015663"/>
          </a:xfrm>
          <a:prstGeom prst="rect">
            <a:avLst/>
          </a:prstGeom>
          <a:solidFill>
            <a:schemeClr val="accent6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IN" sz="60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অধ্যায়-১, পাঠ-৮ </a:t>
            </a:r>
            <a:endParaRPr lang="en-US" sz="60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0173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1330404"/>
            <a:ext cx="8763000" cy="1107996"/>
          </a:xfrm>
          <a:prstGeom prst="rect">
            <a:avLst/>
          </a:prstGeom>
          <a:noFill/>
          <a:scene3d>
            <a:camera prst="orthographicFront"/>
            <a:lightRig rig="soft" dir="t">
              <a:rot lat="0" lon="0" rev="10800000"/>
            </a:lightRig>
          </a:scene3d>
          <a:sp3d>
            <a:bevelT w="114300" prst="artDeco"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0" y="2644676"/>
            <a:ext cx="883920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36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 – </a:t>
            </a:r>
          </a:p>
          <a:p>
            <a:r>
              <a:rPr lang="bn-BD" sz="36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IN" sz="36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প্রকৃতির মূল উপাদানগুলো সম্পর্কে বলতে পারবে। </a:t>
            </a:r>
          </a:p>
          <a:p>
            <a:r>
              <a:rPr lang="bn-BD" sz="36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IN" sz="3600" b="1" spc="150" dirty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প্রকৃতির ভারসাম্য </a:t>
            </a:r>
            <a:r>
              <a:rPr lang="bn-IN" sz="36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নষ্ট হওয়ার কারণগুলো উল্লেখ করতে       </a:t>
            </a:r>
          </a:p>
          <a:p>
            <a:r>
              <a:rPr lang="bn-IN" sz="3600" b="1" spc="150" dirty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পারবে। </a:t>
            </a:r>
          </a:p>
        </p:txBody>
      </p:sp>
    </p:spTree>
    <p:extLst>
      <p:ext uri="{BB962C8B-B14F-4D97-AF65-F5344CB8AC3E}">
        <p14:creationId xmlns:p14="http://schemas.microsoft.com/office/powerpoint/2010/main" val="344861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8410" y="2854404"/>
            <a:ext cx="9152410" cy="1107996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প্রকৃতির চারটি মূল উপাদান হলো –</a:t>
            </a:r>
            <a:endParaRPr lang="en-US" sz="40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1770074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" y="0"/>
            <a:ext cx="9113476" cy="56388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524" y="5613737"/>
            <a:ext cx="9113476" cy="1107996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মাটি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195165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"/>
            <a:ext cx="8763000" cy="53327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524" y="5613737"/>
            <a:ext cx="9037276" cy="1107996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পানি 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2595585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4" y="1"/>
            <a:ext cx="9113475" cy="54102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30524" y="5613737"/>
            <a:ext cx="9037276" cy="1107996"/>
          </a:xfrm>
          <a:prstGeom prst="rect">
            <a:avLst/>
          </a:prstGeom>
          <a:solidFill>
            <a:srgbClr val="7030A0"/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600" b="1" smtClean="0">
                <a:ln/>
                <a:latin typeface="NikoshBAN" pitchFamily="2" charset="0"/>
                <a:cs typeface="NikoshBAN" pitchFamily="2" charset="0"/>
              </a:rPr>
              <a:t>বায়ু 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77182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790" y="2328208"/>
            <a:ext cx="8161810" cy="19389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মানুষ ভালো ও আরামে থাকার প্রতিযোগিতায় নেমেছে – </a:t>
            </a:r>
            <a:endParaRPr lang="en-US" sz="36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1903372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970" y="5613737"/>
            <a:ext cx="9026830" cy="830997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নদীতে বাধ </a:t>
            </a:r>
            <a:r>
              <a:rPr lang="bn-IN" sz="4800" b="1" dirty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দিয়ে </a:t>
            </a:r>
            <a:r>
              <a:rPr lang="bn-IN" sz="4800" b="1" dirty="0" smtClean="0">
                <a:ln/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জমিতে সেচের ব্যবস্থা করেছে </a:t>
            </a:r>
            <a:endParaRPr lang="en-US" sz="2800" b="1" dirty="0">
              <a:ln/>
              <a:solidFill>
                <a:srgbClr val="00B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2" b="5827"/>
          <a:stretch/>
        </p:blipFill>
        <p:spPr>
          <a:xfrm>
            <a:off x="40970" y="0"/>
            <a:ext cx="910303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431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4887" y="5613737"/>
            <a:ext cx="8258992" cy="1107996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বড় বড় কলকারখানা বানিয়েছে </a:t>
            </a:r>
            <a:endParaRPr lang="en-US" sz="2800" b="1" dirty="0">
              <a:ln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299" y="304800"/>
            <a:ext cx="8229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228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9" t="14079" r="11584"/>
          <a:stretch/>
        </p:blipFill>
        <p:spPr>
          <a:xfrm>
            <a:off x="176981" y="2057400"/>
            <a:ext cx="2991162" cy="21804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270" y="2057400"/>
            <a:ext cx="3279617" cy="218042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1" r="2834"/>
          <a:stretch/>
        </p:blipFill>
        <p:spPr>
          <a:xfrm>
            <a:off x="2133600" y="4191001"/>
            <a:ext cx="4343400" cy="15497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1" r="4702"/>
          <a:stretch/>
        </p:blipFill>
        <p:spPr>
          <a:xfrm>
            <a:off x="2286000" y="324465"/>
            <a:ext cx="4190999" cy="17329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2"/>
          <a:stretch/>
        </p:blipFill>
        <p:spPr>
          <a:xfrm>
            <a:off x="2133600" y="2057400"/>
            <a:ext cx="4343399" cy="21767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51953" y="5638800"/>
            <a:ext cx="8404865" cy="1107996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গাড়ি ও অন্যান্য যানবাহন চালাচ্ছে </a:t>
            </a:r>
            <a:r>
              <a:rPr lang="bn-IN" sz="66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340721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28600" y="5613737"/>
            <a:ext cx="8610600" cy="1015663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800" b="1" dirty="0" smtClean="0">
                <a:ln/>
                <a:latin typeface="NikoshBAN" pitchFamily="2" charset="0"/>
                <a:cs typeface="NikoshBAN" pitchFamily="2" charset="0"/>
              </a:rPr>
              <a:t>শীতাতপ যন্ত্র বানিয়ে নিজের আরাম বাড়িয়েছে 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n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04800"/>
            <a:ext cx="7924800" cy="5257800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 w="5715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54255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579284"/>
            <a:ext cx="9144000" cy="769441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জমিতে রাসায়নিক সার</a:t>
            </a:r>
            <a:r>
              <a:rPr lang="en-US" sz="44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dirty="0" smtClean="0">
                <a:ln/>
                <a:latin typeface="NikoshBAN" pitchFamily="2" charset="0"/>
                <a:cs typeface="NikoshBAN" pitchFamily="2" charset="0"/>
              </a:rPr>
              <a:t>ও কীটনাশক  ব্যবহার করছে </a:t>
            </a:r>
            <a:endParaRPr lang="en-US" sz="4400" b="1" dirty="0">
              <a:ln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45"/>
          <a:stretch/>
        </p:blipFill>
        <p:spPr>
          <a:xfrm>
            <a:off x="363072" y="228601"/>
            <a:ext cx="4410194" cy="454960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1" t="4293" r="3654"/>
          <a:stretch/>
        </p:blipFill>
        <p:spPr>
          <a:xfrm>
            <a:off x="4804642" y="228601"/>
            <a:ext cx="4287982" cy="4549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348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8790" y="1938278"/>
            <a:ext cx="8314210" cy="286232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এই ভালো ও আরামে থাকার</a:t>
            </a:r>
            <a:r>
              <a:rPr lang="en-US" sz="6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প্রতিযোগিতায় পরিবেশের ওপর </a:t>
            </a:r>
            <a:endParaRPr lang="en-US" sz="6000" b="1" dirty="0" smtClean="0">
              <a:ln/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খারাপ প্রভাব পড়ছে – </a:t>
            </a:r>
            <a:endParaRPr lang="en-US" sz="3600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52502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38311" y="5257800"/>
            <a:ext cx="3047629" cy="1446550"/>
          </a:xfrm>
          <a:prstGeom prst="rect">
            <a:avLst/>
          </a:prstGeom>
          <a:solidFill>
            <a:srgbClr val="FFC000"/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8800" b="1" dirty="0" smtClean="0">
                <a:ln/>
                <a:latin typeface="NikoshBAN" pitchFamily="2" charset="0"/>
                <a:cs typeface="NikoshBAN" pitchFamily="2" charset="0"/>
              </a:rPr>
              <a:t>শ্বাসকষ্ট </a:t>
            </a:r>
            <a:endParaRPr lang="en-US" sz="40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275" y="152400"/>
            <a:ext cx="7858125" cy="49530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chemeClr val="accent1"/>
            </a:solidFill>
            <a:prstDash val="lgDash"/>
          </a:ln>
        </p:spPr>
      </p:pic>
    </p:spTree>
    <p:extLst>
      <p:ext uri="{BB962C8B-B14F-4D97-AF65-F5344CB8AC3E}">
        <p14:creationId xmlns:p14="http://schemas.microsoft.com/office/powerpoint/2010/main" val="2139572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66176" y="5257800"/>
            <a:ext cx="3191899" cy="1446550"/>
          </a:xfrm>
          <a:prstGeom prst="rect">
            <a:avLst/>
          </a:prstGeom>
          <a:solidFill>
            <a:srgbClr val="00B050"/>
          </a:solidFill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8800" b="1" dirty="0" smtClean="0">
                <a:ln/>
                <a:latin typeface="NikoshBAN" pitchFamily="2" charset="0"/>
                <a:cs typeface="NikoshBAN" pitchFamily="2" charset="0"/>
              </a:rPr>
              <a:t>হৃদরোগ </a:t>
            </a:r>
            <a:endParaRPr lang="en-US" sz="40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599"/>
            <a:ext cx="7620000" cy="488224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50134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25111" y="5257800"/>
            <a:ext cx="3474028" cy="1446550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8800" b="1" dirty="0" smtClean="0">
                <a:ln/>
                <a:latin typeface="NikoshBAN" pitchFamily="2" charset="0"/>
                <a:cs typeface="NikoshBAN" pitchFamily="2" charset="0"/>
              </a:rPr>
              <a:t>ক্যানসার </a:t>
            </a:r>
            <a:endParaRPr lang="en-US" sz="4000" b="1" dirty="0">
              <a:ln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73153" y="1935259"/>
            <a:ext cx="15240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সুস্থ ফুসফুস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2694" y="1935259"/>
            <a:ext cx="110132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ক্যানসার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1787129" y="1211253"/>
            <a:ext cx="879871" cy="465147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7129" y="1672918"/>
            <a:ext cx="5286024" cy="359038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52145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0600" y="5410200"/>
            <a:ext cx="7086600" cy="1323439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ভূমিক্ষয় বেড়ে যাচ্ছে </a:t>
            </a:r>
            <a:r>
              <a:rPr lang="bn-IN" sz="4800" b="1" dirty="0" smtClean="0">
                <a:ln/>
                <a:latin typeface="NikoshBAN" pitchFamily="2" charset="0"/>
                <a:cs typeface="NikoshBAN" pitchFamily="2" charset="0"/>
              </a:rPr>
              <a:t>  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564" y="381000"/>
            <a:ext cx="7077635" cy="45693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0420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5410200"/>
            <a:ext cx="7086600" cy="1323439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8000" b="1" dirty="0" smtClean="0">
                <a:ln/>
                <a:latin typeface="NikoshBAN" pitchFamily="2" charset="0"/>
                <a:cs typeface="NikoshBAN" pitchFamily="2" charset="0"/>
              </a:rPr>
              <a:t>ওজন স্তরে ছিদ্র হচ্ছে 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endParaRPr lang="en-US" sz="2400" b="1" dirty="0">
              <a:ln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228600"/>
            <a:ext cx="7086600" cy="50371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653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hurshed Alam\Desktop\BGS\flood2014082822503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55" y="990600"/>
            <a:ext cx="4303059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990600" y="4572000"/>
            <a:ext cx="6934200" cy="1938992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বন্যা, খরা ইত্যাদি </a:t>
            </a:r>
          </a:p>
          <a:p>
            <a:pPr algn="ctr"/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প্রাকৃতিক দুর্যোগ দেখা দিচ্ছে  </a:t>
            </a:r>
            <a:endParaRPr lang="en-US" sz="6000" b="1" dirty="0">
              <a:ln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6"/>
          <a:stretch/>
        </p:blipFill>
        <p:spPr>
          <a:xfrm>
            <a:off x="4572000" y="962891"/>
            <a:ext cx="4521777" cy="3304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899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219670"/>
            <a:ext cx="9067800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5845314"/>
            <a:ext cx="85344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IN" sz="40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চিত্রে উল্লিখিত দূষণের কারণগুলো </a:t>
            </a:r>
            <a:r>
              <a:rPr lang="bn-IN" sz="40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 করো।</a:t>
            </a:r>
            <a:endParaRPr lang="en-US" sz="40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1261710"/>
            <a:ext cx="4267200" cy="178628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64" y="1143000"/>
            <a:ext cx="3801035" cy="4191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257550"/>
            <a:ext cx="426720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0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8600" y="736937"/>
            <a:ext cx="8686800" cy="1015663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33400" y="2278559"/>
            <a:ext cx="82296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</a:t>
            </a:r>
            <a:r>
              <a:rPr lang="bn-IN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প্রকৃতির মূল উপাদানগুলো কী কী? 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3201650"/>
            <a:ext cx="80772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</a:t>
            </a:r>
            <a:r>
              <a:rPr lang="bn-IN" sz="4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পৃথিবীর তাপমাত্রা বেড়ে যাওয়ায় </a:t>
            </a:r>
          </a:p>
          <a:p>
            <a:r>
              <a:rPr lang="bn-IN" sz="4400" b="1" spc="150" dirty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400" b="1" spc="150" dirty="0" smtClean="0">
                <a:ln w="11430"/>
                <a:solidFill>
                  <a:srgbClr val="00006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পরিবেশের উপর কী প্রভাব পড়ছে? </a:t>
            </a:r>
            <a:endParaRPr lang="en-US" sz="4400" b="1" cap="none" spc="150" dirty="0">
              <a:ln w="11430"/>
              <a:solidFill>
                <a:srgbClr val="00006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4716959"/>
            <a:ext cx="85344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</a:t>
            </a:r>
            <a:r>
              <a:rPr lang="bn-IN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ওজন স্তরে ছিদ্র হচ্ছে কী কারণে? </a:t>
            </a:r>
            <a:endParaRPr lang="en-US" sz="44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075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1618" y="720804"/>
            <a:ext cx="8839200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0033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b="1" cap="none" spc="150" dirty="0">
              <a:ln w="11430"/>
              <a:solidFill>
                <a:srgbClr val="0033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2438400"/>
            <a:ext cx="8250382" cy="3785652"/>
          </a:xfrm>
          <a:prstGeom prst="rect">
            <a:avLst/>
          </a:prstGeom>
          <a:noFill/>
          <a:ln w="57150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6000" b="1" dirty="0">
                <a:ln/>
                <a:latin typeface="NikoshBAN" pitchFamily="2" charset="0"/>
                <a:cs typeface="NikoshBAN" pitchFamily="2" charset="0"/>
              </a:rPr>
              <a:t>ভালো ও আরামে থাকার প্রতিযোগিতায় </a:t>
            </a:r>
          </a:p>
          <a:p>
            <a:pPr algn="ctr"/>
            <a:r>
              <a:rPr lang="bn-IN" sz="6000" b="1" dirty="0">
                <a:ln/>
                <a:latin typeface="NikoshBAN" pitchFamily="2" charset="0"/>
                <a:cs typeface="NikoshBAN" pitchFamily="2" charset="0"/>
              </a:rPr>
              <a:t>পরিবেশের 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ওপর</a:t>
            </a:r>
            <a:r>
              <a:rPr lang="en-US" sz="6000" b="1" dirty="0" smtClean="0">
                <a:ln/>
                <a:latin typeface="NikoshBAN" pitchFamily="2" charset="0"/>
                <a:cs typeface="NikoshBAN" pitchFamily="2" charset="0"/>
              </a:rPr>
              <a:t> </a:t>
            </a:r>
            <a:r>
              <a:rPr lang="bn-IN" sz="6000" b="1" dirty="0" smtClean="0">
                <a:ln/>
                <a:latin typeface="NikoshBAN" pitchFamily="2" charset="0"/>
                <a:cs typeface="NikoshBAN" pitchFamily="2" charset="0"/>
              </a:rPr>
              <a:t>যে প্রভাব পড়ছে তার বর্ণনা দাও। </a:t>
            </a:r>
            <a:endParaRPr lang="en-US" b="1" dirty="0">
              <a:ln/>
            </a:endParaRPr>
          </a:p>
        </p:txBody>
      </p:sp>
    </p:spTree>
    <p:extLst>
      <p:ext uri="{BB962C8B-B14F-4D97-AF65-F5344CB8AC3E}">
        <p14:creationId xmlns:p14="http://schemas.microsoft.com/office/powerpoint/2010/main" val="186752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74" t="-1075" r="1574" b="1075"/>
          <a:stretch/>
        </p:blipFill>
        <p:spPr>
          <a:xfrm>
            <a:off x="-228600" y="35859"/>
            <a:ext cx="9682070" cy="70866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161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1526</TotalTime>
  <Words>405</Words>
  <Application>Microsoft Office PowerPoint</Application>
  <PresentationFormat>On-screen Show (4:3)</PresentationFormat>
  <Paragraphs>76</Paragraphs>
  <Slides>26</Slides>
  <Notes>14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Calibri</vt:lpstr>
      <vt:lpstr>NikoshBAN</vt:lpstr>
      <vt:lpstr>Times New Roman</vt:lpstr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Khurshed Alam</dc:creator>
  <cp:lastModifiedBy>GLMCN72</cp:lastModifiedBy>
  <cp:revision>135</cp:revision>
  <dcterms:created xsi:type="dcterms:W3CDTF">2006-08-16T00:00:00Z</dcterms:created>
  <dcterms:modified xsi:type="dcterms:W3CDTF">2019-10-28T13:28:58Z</dcterms:modified>
</cp:coreProperties>
</file>