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57" r:id="rId2"/>
    <p:sldId id="338" r:id="rId3"/>
    <p:sldId id="364" r:id="rId4"/>
    <p:sldId id="376" r:id="rId5"/>
    <p:sldId id="353" r:id="rId6"/>
    <p:sldId id="345" r:id="rId7"/>
    <p:sldId id="333" r:id="rId8"/>
    <p:sldId id="347" r:id="rId9"/>
    <p:sldId id="366" r:id="rId10"/>
    <p:sldId id="331" r:id="rId11"/>
    <p:sldId id="370" r:id="rId12"/>
    <p:sldId id="374" r:id="rId13"/>
    <p:sldId id="373" r:id="rId14"/>
    <p:sldId id="372" r:id="rId15"/>
    <p:sldId id="378" r:id="rId16"/>
    <p:sldId id="362" r:id="rId17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FC99"/>
    <a:srgbClr val="40F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80D0C-D108-4017-8438-734720396E67}" type="datetimeFigureOut">
              <a:rPr lang="en-US" smtClean="0"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06809-A3B9-4C09-A6D5-65F8E3635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6809-A3B9-4C09-A6D5-65F8E36359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4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6809-A3B9-4C09-A6D5-65F8E36359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3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0942" y="2130426"/>
            <a:ext cx="9870679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1885" y="3886200"/>
            <a:ext cx="812879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19108" y="274639"/>
            <a:ext cx="261282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0628" y="274639"/>
            <a:ext cx="76449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312" y="4406901"/>
            <a:ext cx="98706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312" y="2906713"/>
            <a:ext cx="987067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0628" y="1600201"/>
            <a:ext cx="512888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3053" y="1600201"/>
            <a:ext cx="512888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628" y="1535113"/>
            <a:ext cx="51308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628" y="2174875"/>
            <a:ext cx="51308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9021" y="1535113"/>
            <a:ext cx="51329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9021" y="2174875"/>
            <a:ext cx="51329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629" y="273050"/>
            <a:ext cx="38204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190" y="273051"/>
            <a:ext cx="649174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0629" y="1435101"/>
            <a:ext cx="382045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144" y="4800600"/>
            <a:ext cx="69675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76144" y="612775"/>
            <a:ext cx="69675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6144" y="5367338"/>
            <a:ext cx="69675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0628" y="274638"/>
            <a:ext cx="1045130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628" y="1600201"/>
            <a:ext cx="1045130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0628" y="6356351"/>
            <a:ext cx="2709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67626" y="6356351"/>
            <a:ext cx="3677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2337" y="6356351"/>
            <a:ext cx="2709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" t="6098" r="3659" b="7317"/>
          <a:stretch/>
        </p:blipFill>
        <p:spPr>
          <a:xfrm>
            <a:off x="2612826" y="739578"/>
            <a:ext cx="5661124" cy="52296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4" t="26684" r="10169" b="26619"/>
          <a:stretch/>
        </p:blipFill>
        <p:spPr>
          <a:xfrm>
            <a:off x="4282132" y="3385453"/>
            <a:ext cx="2467670" cy="98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2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7322740" y="164600"/>
            <a:ext cx="3215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Group work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1" descr="E:\jobs\New folder (3)\All14\st\uuu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2056" y="112931"/>
            <a:ext cx="1447800" cy="8038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8" name="Group 7"/>
          <p:cNvGrpSpPr/>
          <p:nvPr/>
        </p:nvGrpSpPr>
        <p:grpSpPr>
          <a:xfrm>
            <a:off x="929481" y="1219201"/>
            <a:ext cx="6019800" cy="4419600"/>
            <a:chOff x="1137182" y="1219200"/>
            <a:chExt cx="6019800" cy="4589715"/>
          </a:xfrm>
        </p:grpSpPr>
        <p:grpSp>
          <p:nvGrpSpPr>
            <p:cNvPr id="5" name="Group 4"/>
            <p:cNvGrpSpPr/>
            <p:nvPr/>
          </p:nvGrpSpPr>
          <p:grpSpPr>
            <a:xfrm>
              <a:off x="1234281" y="1219200"/>
              <a:ext cx="5785623" cy="4589715"/>
              <a:chOff x="1289582" y="1219200"/>
              <a:chExt cx="5785623" cy="458971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289582" y="4451076"/>
                <a:ext cx="5785623" cy="1357839"/>
                <a:chOff x="-143761" y="4572001"/>
                <a:chExt cx="6681988" cy="1944450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816" r="14003"/>
                <a:stretch/>
              </p:blipFill>
              <p:spPr>
                <a:xfrm>
                  <a:off x="-143761" y="4572001"/>
                  <a:ext cx="609600" cy="1868251"/>
                </a:xfrm>
                <a:prstGeom prst="rect">
                  <a:avLst/>
                </a:prstGeom>
              </p:spPr>
            </p:pic>
            <p:pic>
              <p:nvPicPr>
                <p:cNvPr id="27" name="Picture 26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816" r="14003"/>
                <a:stretch/>
              </p:blipFill>
              <p:spPr>
                <a:xfrm>
                  <a:off x="560284" y="4572001"/>
                  <a:ext cx="609599" cy="1868251"/>
                </a:xfrm>
                <a:prstGeom prst="rect">
                  <a:avLst/>
                </a:prstGeom>
              </p:spPr>
            </p:pic>
            <p:pic>
              <p:nvPicPr>
                <p:cNvPr id="28" name="Picture 27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816" r="14003"/>
                <a:stretch/>
              </p:blipFill>
              <p:spPr>
                <a:xfrm>
                  <a:off x="1264329" y="4572001"/>
                  <a:ext cx="609599" cy="1868251"/>
                </a:xfrm>
                <a:prstGeom prst="rect">
                  <a:avLst/>
                </a:prstGeom>
              </p:spPr>
            </p:pic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816" r="14003"/>
                <a:stretch/>
              </p:blipFill>
              <p:spPr>
                <a:xfrm>
                  <a:off x="1968374" y="4604920"/>
                  <a:ext cx="609598" cy="1868251"/>
                </a:xfrm>
                <a:prstGeom prst="rect">
                  <a:avLst/>
                </a:prstGeom>
              </p:spPr>
            </p:pic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816" r="14003"/>
                <a:stretch/>
              </p:blipFill>
              <p:spPr>
                <a:xfrm>
                  <a:off x="2672420" y="4591705"/>
                  <a:ext cx="609598" cy="1868251"/>
                </a:xfrm>
                <a:prstGeom prst="rect">
                  <a:avLst/>
                </a:prstGeom>
              </p:spPr>
            </p:pic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816" r="14003"/>
                <a:stretch/>
              </p:blipFill>
              <p:spPr>
                <a:xfrm>
                  <a:off x="3376465" y="4591705"/>
                  <a:ext cx="609598" cy="1868251"/>
                </a:xfrm>
                <a:prstGeom prst="rect">
                  <a:avLst/>
                </a:prstGeom>
              </p:spPr>
            </p:pic>
            <p:pic>
              <p:nvPicPr>
                <p:cNvPr id="32" name="Picture 31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816" r="14003"/>
                <a:stretch/>
              </p:blipFill>
              <p:spPr>
                <a:xfrm>
                  <a:off x="3992504" y="4591705"/>
                  <a:ext cx="609598" cy="1868251"/>
                </a:xfrm>
                <a:prstGeom prst="rect">
                  <a:avLst/>
                </a:prstGeom>
              </p:spPr>
            </p:pic>
            <p:pic>
              <p:nvPicPr>
                <p:cNvPr id="33" name="Picture 32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816" r="14003"/>
                <a:stretch/>
              </p:blipFill>
              <p:spPr>
                <a:xfrm>
                  <a:off x="4608544" y="4604920"/>
                  <a:ext cx="609598" cy="1868251"/>
                </a:xfrm>
                <a:prstGeom prst="rect">
                  <a:avLst/>
                </a:prstGeom>
              </p:spPr>
            </p:pic>
            <p:pic>
              <p:nvPicPr>
                <p:cNvPr id="34" name="Picture 33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816" r="14003"/>
                <a:stretch/>
              </p:blipFill>
              <p:spPr>
                <a:xfrm>
                  <a:off x="5312589" y="4591704"/>
                  <a:ext cx="609598" cy="1868251"/>
                </a:xfrm>
                <a:prstGeom prst="rect">
                  <a:avLst/>
                </a:prstGeom>
              </p:spPr>
            </p:pic>
            <p:pic>
              <p:nvPicPr>
                <p:cNvPr id="35" name="Picture 34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816" r="14003"/>
                <a:stretch/>
              </p:blipFill>
              <p:spPr>
                <a:xfrm>
                  <a:off x="5928629" y="4648200"/>
                  <a:ext cx="609598" cy="1868251"/>
                </a:xfrm>
                <a:prstGeom prst="rect">
                  <a:avLst/>
                </a:prstGeom>
              </p:spPr>
            </p:pic>
          </p:grpSp>
          <p:grpSp>
            <p:nvGrpSpPr>
              <p:cNvPr id="3" name="Group 2"/>
              <p:cNvGrpSpPr/>
              <p:nvPr/>
            </p:nvGrpSpPr>
            <p:grpSpPr>
              <a:xfrm>
                <a:off x="1365782" y="1219200"/>
                <a:ext cx="5638800" cy="1715293"/>
                <a:chOff x="897615" y="1219200"/>
                <a:chExt cx="6031823" cy="1639093"/>
              </a:xfrm>
            </p:grpSpPr>
            <p:pic>
              <p:nvPicPr>
                <p:cNvPr id="31746" name="Picture 2" descr="J:\23.12.17\B-CUT25\kk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9502" r="17115"/>
                <a:stretch>
                  <a:fillRect/>
                </a:stretch>
              </p:blipFill>
              <p:spPr bwMode="auto">
                <a:xfrm>
                  <a:off x="897615" y="1219200"/>
                  <a:ext cx="990600" cy="1562893"/>
                </a:xfrm>
                <a:prstGeom prst="rect">
                  <a:avLst/>
                </a:prstGeom>
                <a:noFill/>
              </p:spPr>
            </p:pic>
            <p:pic>
              <p:nvPicPr>
                <p:cNvPr id="36" name="Picture 2" descr="J:\23.12.17\B-CUT25\kk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9502" r="17115"/>
                <a:stretch>
                  <a:fillRect/>
                </a:stretch>
              </p:blipFill>
              <p:spPr bwMode="auto">
                <a:xfrm>
                  <a:off x="2283304" y="1219200"/>
                  <a:ext cx="990600" cy="1562893"/>
                </a:xfrm>
                <a:prstGeom prst="rect">
                  <a:avLst/>
                </a:prstGeom>
                <a:noFill/>
              </p:spPr>
            </p:pic>
            <p:pic>
              <p:nvPicPr>
                <p:cNvPr id="37" name="Picture 2" descr="J:\23.12.17\B-CUT25\kk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9502" r="17115"/>
                <a:stretch>
                  <a:fillRect/>
                </a:stretch>
              </p:blipFill>
              <p:spPr bwMode="auto">
                <a:xfrm>
                  <a:off x="3750504" y="1219200"/>
                  <a:ext cx="990600" cy="1562893"/>
                </a:xfrm>
                <a:prstGeom prst="rect">
                  <a:avLst/>
                </a:prstGeom>
                <a:noFill/>
              </p:spPr>
            </p:pic>
            <p:pic>
              <p:nvPicPr>
                <p:cNvPr id="38" name="Picture 2" descr="J:\23.12.17\B-CUT25\kk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9502" r="17115"/>
                <a:stretch>
                  <a:fillRect/>
                </a:stretch>
              </p:blipFill>
              <p:spPr bwMode="auto">
                <a:xfrm>
                  <a:off x="5272881" y="1219200"/>
                  <a:ext cx="990600" cy="1562893"/>
                </a:xfrm>
                <a:prstGeom prst="rect">
                  <a:avLst/>
                </a:prstGeom>
                <a:noFill/>
              </p:spPr>
            </p:pic>
            <p:pic>
              <p:nvPicPr>
                <p:cNvPr id="39" name="Picture 2" descr="J:\23.12.17\B-CUT25\kk.png"/>
                <p:cNvPicPr>
                  <a:picLocks noChangeAspect="1" noChangeArrowheads="1"/>
                </p:cNvPicPr>
                <p:nvPr/>
              </p:nvPicPr>
              <p:blipFill rotWithShape="1">
                <a:blip r:embed="rId4" cstate="print"/>
                <a:srcRect l="19502" r="47639"/>
                <a:stretch/>
              </p:blipFill>
              <p:spPr bwMode="auto">
                <a:xfrm>
                  <a:off x="6415881" y="1295400"/>
                  <a:ext cx="513557" cy="1562893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6" name="Group 5"/>
            <p:cNvGrpSpPr/>
            <p:nvPr/>
          </p:nvGrpSpPr>
          <p:grpSpPr>
            <a:xfrm>
              <a:off x="1137182" y="3003276"/>
              <a:ext cx="6019800" cy="1250676"/>
              <a:chOff x="472281" y="2819400"/>
              <a:chExt cx="6375143" cy="1555476"/>
            </a:xfrm>
          </p:grpSpPr>
          <p:pic>
            <p:nvPicPr>
              <p:cNvPr id="13" name="Picture 12" descr="DNJ72_Emerson_Doll_1.jpg"/>
              <p:cNvPicPr>
                <a:picLocks noChangeAspect="1"/>
              </p:cNvPicPr>
              <p:nvPr/>
            </p:nvPicPr>
            <p:blipFill>
              <a:blip r:embed="rId5" cstate="print"/>
              <a:srcRect l="19835" r="18182"/>
              <a:stretch>
                <a:fillRect/>
              </a:stretch>
            </p:blipFill>
            <p:spPr>
              <a:xfrm>
                <a:off x="472281" y="2819400"/>
                <a:ext cx="812543" cy="1555476"/>
              </a:xfrm>
              <a:prstGeom prst="rect">
                <a:avLst/>
              </a:prstGeom>
            </p:spPr>
          </p:pic>
          <p:pic>
            <p:nvPicPr>
              <p:cNvPr id="40" name="Picture 39" descr="DNJ72_Emerson_Doll_1.jpg"/>
              <p:cNvPicPr>
                <a:picLocks noChangeAspect="1"/>
              </p:cNvPicPr>
              <p:nvPr/>
            </p:nvPicPr>
            <p:blipFill>
              <a:blip r:embed="rId5" cstate="print"/>
              <a:srcRect l="19835" r="18182"/>
              <a:stretch>
                <a:fillRect/>
              </a:stretch>
            </p:blipFill>
            <p:spPr>
              <a:xfrm>
                <a:off x="1234281" y="2819400"/>
                <a:ext cx="812543" cy="1555476"/>
              </a:xfrm>
              <a:prstGeom prst="rect">
                <a:avLst/>
              </a:prstGeom>
            </p:spPr>
          </p:pic>
          <p:pic>
            <p:nvPicPr>
              <p:cNvPr id="41" name="Picture 40" descr="DNJ72_Emerson_Doll_1.jpg"/>
              <p:cNvPicPr>
                <a:picLocks noChangeAspect="1"/>
              </p:cNvPicPr>
              <p:nvPr/>
            </p:nvPicPr>
            <p:blipFill>
              <a:blip r:embed="rId5" cstate="print"/>
              <a:srcRect l="19835" r="18182"/>
              <a:stretch>
                <a:fillRect/>
              </a:stretch>
            </p:blipFill>
            <p:spPr>
              <a:xfrm>
                <a:off x="1996281" y="2819400"/>
                <a:ext cx="812543" cy="1555476"/>
              </a:xfrm>
              <a:prstGeom prst="rect">
                <a:avLst/>
              </a:prstGeom>
            </p:spPr>
          </p:pic>
          <p:pic>
            <p:nvPicPr>
              <p:cNvPr id="42" name="Picture 41" descr="DNJ72_Emerson_Doll_1.jpg"/>
              <p:cNvPicPr>
                <a:picLocks noChangeAspect="1"/>
              </p:cNvPicPr>
              <p:nvPr/>
            </p:nvPicPr>
            <p:blipFill>
              <a:blip r:embed="rId5" cstate="print"/>
              <a:srcRect l="19835" r="18182"/>
              <a:stretch>
                <a:fillRect/>
              </a:stretch>
            </p:blipFill>
            <p:spPr>
              <a:xfrm>
                <a:off x="2834481" y="2819400"/>
                <a:ext cx="812543" cy="1555476"/>
              </a:xfrm>
              <a:prstGeom prst="rect">
                <a:avLst/>
              </a:prstGeom>
            </p:spPr>
          </p:pic>
          <p:pic>
            <p:nvPicPr>
              <p:cNvPr id="43" name="Picture 42" descr="DNJ72_Emerson_Doll_1.jpg"/>
              <p:cNvPicPr>
                <a:picLocks noChangeAspect="1"/>
              </p:cNvPicPr>
              <p:nvPr/>
            </p:nvPicPr>
            <p:blipFill>
              <a:blip r:embed="rId5" cstate="print"/>
              <a:srcRect l="19835" r="18182"/>
              <a:stretch>
                <a:fillRect/>
              </a:stretch>
            </p:blipFill>
            <p:spPr>
              <a:xfrm>
                <a:off x="3672681" y="2819400"/>
                <a:ext cx="812543" cy="1555476"/>
              </a:xfrm>
              <a:prstGeom prst="rect">
                <a:avLst/>
              </a:prstGeom>
            </p:spPr>
          </p:pic>
          <p:pic>
            <p:nvPicPr>
              <p:cNvPr id="44" name="Picture 43" descr="DNJ72_Emerson_Doll_1.jpg"/>
              <p:cNvPicPr>
                <a:picLocks noChangeAspect="1"/>
              </p:cNvPicPr>
              <p:nvPr/>
            </p:nvPicPr>
            <p:blipFill>
              <a:blip r:embed="rId5" cstate="print"/>
              <a:srcRect l="19835" r="18182"/>
              <a:stretch>
                <a:fillRect/>
              </a:stretch>
            </p:blipFill>
            <p:spPr>
              <a:xfrm>
                <a:off x="4510881" y="2819400"/>
                <a:ext cx="812543" cy="1555476"/>
              </a:xfrm>
              <a:prstGeom prst="rect">
                <a:avLst/>
              </a:prstGeom>
            </p:spPr>
          </p:pic>
          <p:pic>
            <p:nvPicPr>
              <p:cNvPr id="45" name="Picture 44" descr="DNJ72_Emerson_Doll_1.jpg"/>
              <p:cNvPicPr>
                <a:picLocks noChangeAspect="1"/>
              </p:cNvPicPr>
              <p:nvPr/>
            </p:nvPicPr>
            <p:blipFill>
              <a:blip r:embed="rId5" cstate="print"/>
              <a:srcRect l="19835" r="18182"/>
              <a:stretch>
                <a:fillRect/>
              </a:stretch>
            </p:blipFill>
            <p:spPr>
              <a:xfrm>
                <a:off x="5272881" y="2819400"/>
                <a:ext cx="812543" cy="1555476"/>
              </a:xfrm>
              <a:prstGeom prst="rect">
                <a:avLst/>
              </a:prstGeom>
            </p:spPr>
          </p:pic>
          <p:pic>
            <p:nvPicPr>
              <p:cNvPr id="46" name="Picture 45" descr="DNJ72_Emerson_Doll_1.jpg"/>
              <p:cNvPicPr>
                <a:picLocks noChangeAspect="1"/>
              </p:cNvPicPr>
              <p:nvPr/>
            </p:nvPicPr>
            <p:blipFill>
              <a:blip r:embed="rId5" cstate="print"/>
              <a:srcRect l="19835" r="18182"/>
              <a:stretch>
                <a:fillRect/>
              </a:stretch>
            </p:blipFill>
            <p:spPr>
              <a:xfrm>
                <a:off x="6034881" y="2819400"/>
                <a:ext cx="812543" cy="1555476"/>
              </a:xfrm>
              <a:prstGeom prst="rect">
                <a:avLst/>
              </a:prstGeom>
            </p:spPr>
          </p:pic>
        </p:grpSp>
      </p:grpSp>
      <p:sp>
        <p:nvSpPr>
          <p:cNvPr id="54" name="TextBox 53"/>
          <p:cNvSpPr txBox="1"/>
          <p:nvPr/>
        </p:nvSpPr>
        <p:spPr>
          <a:xfrm>
            <a:off x="7010399" y="1743670"/>
            <a:ext cx="1234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---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49281" y="3192959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---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25481" y="4869359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---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787004" y="1745159"/>
            <a:ext cx="3762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------ice-cream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70745" y="3163807"/>
            <a:ext cx="3269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-------girls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69098" y="4869359"/>
            <a:ext cx="2637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-----bats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9481" y="5864037"/>
            <a:ext cx="3145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See again.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88155" y="1534327"/>
            <a:ext cx="6842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862125" y="1506087"/>
            <a:ext cx="1754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nine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95696" y="2974621"/>
            <a:ext cx="6842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63681" y="2974621"/>
            <a:ext cx="18092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eight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025481" y="4663531"/>
            <a:ext cx="1041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028614" y="4692711"/>
            <a:ext cx="11304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ten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29481" y="4572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Count and write in figures and in words.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9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82881" y="1676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two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2681" y="3657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one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8081" y="1694175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three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3185" y="1676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four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1881" y="838200"/>
            <a:ext cx="3868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 and say.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13726" y="2743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five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8081" y="2743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six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63481" y="2743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seven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06681" y="25908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eight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8081" y="3657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nine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3093" y="1694175"/>
            <a:ext cx="145091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ten</a:t>
            </a:r>
            <a:endParaRPr lang="en-US" sz="4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42" y="5388016"/>
            <a:ext cx="8253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Identifying weak students and taking to cure.</a:t>
            </a:r>
          </a:p>
        </p:txBody>
      </p:sp>
    </p:spTree>
    <p:extLst>
      <p:ext uri="{BB962C8B-B14F-4D97-AF65-F5344CB8AC3E}">
        <p14:creationId xmlns:p14="http://schemas.microsoft.com/office/powerpoint/2010/main" val="280633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53426" y="1548354"/>
            <a:ext cx="518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many butterflies?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6481" y="867476"/>
            <a:ext cx="5564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9713" y="4118519"/>
            <a:ext cx="153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nine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7744" y="4154560"/>
            <a:ext cx="1290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নয়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727708" y="4517337"/>
            <a:ext cx="416787" cy="0"/>
          </a:xfrm>
          <a:prstGeom prst="line">
            <a:avLst/>
          </a:prstGeom>
          <a:ln w="38100">
            <a:solidFill>
              <a:srgbClr val="9170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63415" y="4996003"/>
            <a:ext cx="4954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Spell out the word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SGW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415" y="2430311"/>
            <a:ext cx="3784821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0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2881" y="1434405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77481" y="1531203"/>
            <a:ext cx="62384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5881" y="1498937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20481" y="1459468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1081" y="1434405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684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823" y="584832"/>
            <a:ext cx="10439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letters that are made by the word -----.</a:t>
            </a:r>
            <a:endParaRPr lang="en-US" sz="3600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77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2352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3970" y="4191000"/>
            <a:ext cx="6009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word------.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25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6699" y="1446936"/>
            <a:ext cx="5946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spc="50" dirty="0" smtClean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7081" y="5105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nien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56068" y="5105400"/>
            <a:ext cx="1318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nein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01481" y="5129663"/>
            <a:ext cx="1301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nine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11281" y="5129663"/>
            <a:ext cx="150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nani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29134" y="2819400"/>
            <a:ext cx="3234548" cy="1372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63381" y="4957528"/>
            <a:ext cx="1072481" cy="990600"/>
          </a:xfrm>
          <a:prstGeom prst="ellipse">
            <a:avLst/>
          </a:prstGeom>
          <a:noFill/>
          <a:ln w="28575">
            <a:solidFill>
              <a:srgbClr val="E22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9815465" y="5129663"/>
            <a:ext cx="150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naen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62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116E-6 4.07407E-6 L 0.29856 0.22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28" y="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8093E-6 3.7037E-7 L 0.01039 0.226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9" y="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7915E-6 -3.7037E-6 L -0.15297 0.220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6" y="1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5311E-6 -3.7037E-6 L -0.39043 0.2208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22" y="1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5" grpId="0"/>
      <p:bldP spid="28" grpId="0"/>
      <p:bldP spid="22" grpId="0"/>
      <p:bldP spid="29" grpId="0"/>
      <p:bldP spid="30" grpId="0"/>
      <p:bldP spid="31" grpId="0"/>
      <p:bldP spid="32" grpId="0"/>
      <p:bldP spid="12" grpId="0" animBg="1"/>
      <p:bldP spid="33" grpId="0" animBg="1"/>
      <p:bldP spid="33" grpId="1" animBg="1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3177" y="1790941"/>
            <a:ext cx="178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--ne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768" y="589029"/>
            <a:ext cx="529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 the missing letter.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4229" y="4756266"/>
            <a:ext cx="142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nine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898" y="3544669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word to your notebook.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1081" y="4832466"/>
            <a:ext cx="1480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নাইন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6538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20706" y="4832466"/>
            <a:ext cx="1033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নয়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208983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48755" y="4781603"/>
            <a:ext cx="248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/      /20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0998" y="4760144"/>
            <a:ext cx="1716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Date-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3177" y="1806018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2481" y="1778084"/>
            <a:ext cx="1849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--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5313" y="1763958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ine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58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7" grpId="1"/>
      <p:bldP spid="18" grpId="0"/>
      <p:bldP spid="1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7281" y="2920951"/>
            <a:ext cx="8397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will be well read and written.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9548" y="1324223"/>
            <a:ext cx="3225950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380335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92"/>
          <a:stretch/>
        </p:blipFill>
        <p:spPr>
          <a:xfrm>
            <a:off x="2685405" y="2050009"/>
            <a:ext cx="6096595" cy="27420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2241" y="1700116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</p:spTree>
    <p:extLst>
      <p:ext uri="{BB962C8B-B14F-4D97-AF65-F5344CB8AC3E}">
        <p14:creationId xmlns:p14="http://schemas.microsoft.com/office/powerpoint/2010/main" val="421409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rot="5400000">
            <a:off x="3786187" y="3237706"/>
            <a:ext cx="3581400" cy="1588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902077" y="3390106"/>
            <a:ext cx="35814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016375" y="3465512"/>
            <a:ext cx="3581400" cy="1588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8"/>
          <p:cNvSpPr txBox="1"/>
          <p:nvPr/>
        </p:nvSpPr>
        <p:spPr>
          <a:xfrm>
            <a:off x="396081" y="2132806"/>
            <a:ext cx="63246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MD. KOWSER ALI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DURLOVPUR GOVT. PRIMARY SCHOOL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HORINAKUNDU, JHENIDAH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owser.gps@gmail.com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49081" y="2165189"/>
            <a:ext cx="6324600" cy="2406811"/>
            <a:chOff x="5349081" y="2165189"/>
            <a:chExt cx="6324600" cy="2406811"/>
          </a:xfrm>
        </p:grpSpPr>
        <p:sp>
          <p:nvSpPr>
            <p:cNvPr id="15" name="TextBox 8"/>
            <p:cNvSpPr txBox="1"/>
            <p:nvPr/>
          </p:nvSpPr>
          <p:spPr>
            <a:xfrm>
              <a:off x="5998371" y="2165189"/>
              <a:ext cx="35814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Sub: English </a:t>
              </a:r>
            </a:p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Class: Two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8"/>
            <p:cNvSpPr txBox="1"/>
            <p:nvPr/>
          </p:nvSpPr>
          <p:spPr>
            <a:xfrm>
              <a:off x="5349081" y="3187005"/>
              <a:ext cx="632460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Lesson : Numbers (8,9,10)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Parts of the lesson: Activity-B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Page No-12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62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9398" y="1759694"/>
            <a:ext cx="5945106" cy="3107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66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266" dirty="0">
                <a:latin typeface="Times New Roman" pitchFamily="18" charset="0"/>
                <a:cs typeface="Times New Roman" pitchFamily="18" charset="0"/>
              </a:rPr>
              <a:t>I’m well, I’m good.</a:t>
            </a:r>
          </a:p>
          <a:p>
            <a:r>
              <a:rPr lang="en-US" sz="3266" dirty="0">
                <a:latin typeface="Times New Roman" pitchFamily="18" charset="0"/>
                <a:cs typeface="Times New Roman" pitchFamily="18" charset="0"/>
              </a:rPr>
              <a:t>I’m great, I’m wonderful.</a:t>
            </a:r>
          </a:p>
          <a:p>
            <a:endParaRPr lang="en-US" sz="3266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66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266" dirty="0">
                <a:latin typeface="Times New Roman" pitchFamily="18" charset="0"/>
                <a:cs typeface="Times New Roman" pitchFamily="18" charset="0"/>
              </a:rPr>
              <a:t>I’m fine! I’m great today.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438" y="873181"/>
            <a:ext cx="8710272" cy="65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29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Safety environment by </a:t>
            </a:r>
            <a:r>
              <a:rPr lang="en-US" sz="3629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greetings </a:t>
            </a:r>
            <a:r>
              <a:rPr lang="en-US" sz="3629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song.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744" y="1956976"/>
            <a:ext cx="1642899" cy="270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42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9481" y="2848373"/>
            <a:ext cx="10557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Checking homework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and justify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previous lesson.  </a:t>
            </a:r>
          </a:p>
        </p:txBody>
      </p:sp>
    </p:spTree>
    <p:extLst>
      <p:ext uri="{BB962C8B-B14F-4D97-AF65-F5344CB8AC3E}">
        <p14:creationId xmlns:p14="http://schemas.microsoft.com/office/powerpoint/2010/main" val="407082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0681" y="1639551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Our today’s lesson is too--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06081" y="3269159"/>
            <a:ext cx="3546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Activity-</a:t>
            </a:r>
            <a:r>
              <a:rPr lang="en-US" sz="4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8881" y="2430959"/>
            <a:ext cx="4689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Numbers-8,9,10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38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15281" y="609600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LEARNING OUTCOMES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7243" y="1396425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281" y="2895600"/>
            <a:ext cx="10683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Speaking: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1.1.1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the teacher simple words and phrases with proper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sounds and stress.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1.1.2 say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simple words and phrases with proper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sounds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stress.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9481" y="4114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1.2.1 recognize and read cardinal numbers up to 30.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35547" y="4634805"/>
            <a:ext cx="960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Writing: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1.2.1 write cardinal numbers up to 30 in figures.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1.2.1 copy numbers up to 10 in figures and in words.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1.2.1 write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numbers up to 10 in figures and in words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281" y="2057400"/>
            <a:ext cx="1075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Listening: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1.1.1 become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familiar with English sounds by listening to common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English words.</a:t>
            </a:r>
          </a:p>
        </p:txBody>
      </p:sp>
    </p:spTree>
    <p:extLst>
      <p:ext uri="{BB962C8B-B14F-4D97-AF65-F5344CB8AC3E}">
        <p14:creationId xmlns:p14="http://schemas.microsoft.com/office/powerpoint/2010/main" val="29202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777081" y="103006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Look, listen and say.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0881" y="420469"/>
            <a:ext cx="6934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Teacher showing real objects.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7081" y="1905000"/>
            <a:ext cx="3657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many stick?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7081" y="1905000"/>
            <a:ext cx="4495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How many sticks?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29481" y="2971800"/>
            <a:ext cx="228600" cy="1905000"/>
          </a:xfrm>
          <a:prstGeom prst="rect">
            <a:avLst/>
          </a:prstGeom>
          <a:solidFill>
            <a:srgbClr val="40FA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920081" y="2971800"/>
            <a:ext cx="228600" cy="1905000"/>
          </a:xfrm>
          <a:prstGeom prst="rect">
            <a:avLst/>
          </a:prstGeom>
          <a:solidFill>
            <a:srgbClr val="40FA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910681" y="2971800"/>
            <a:ext cx="228600" cy="1905000"/>
          </a:xfrm>
          <a:prstGeom prst="rect">
            <a:avLst/>
          </a:prstGeom>
          <a:solidFill>
            <a:srgbClr val="40FA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901281" y="2971800"/>
            <a:ext cx="228600" cy="1905000"/>
          </a:xfrm>
          <a:prstGeom prst="rect">
            <a:avLst/>
          </a:prstGeom>
          <a:solidFill>
            <a:srgbClr val="40FA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77081" y="1905000"/>
            <a:ext cx="35814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1881" y="2971800"/>
            <a:ext cx="228600" cy="1905000"/>
          </a:xfrm>
          <a:prstGeom prst="rect">
            <a:avLst/>
          </a:prstGeom>
          <a:solidFill>
            <a:srgbClr val="40FA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58681" y="2971800"/>
            <a:ext cx="228600" cy="1905000"/>
          </a:xfrm>
          <a:prstGeom prst="rect">
            <a:avLst/>
          </a:prstGeom>
          <a:solidFill>
            <a:srgbClr val="40FA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73081" y="2971800"/>
            <a:ext cx="228600" cy="1905000"/>
          </a:xfrm>
          <a:prstGeom prst="rect">
            <a:avLst/>
          </a:prstGeom>
          <a:solidFill>
            <a:srgbClr val="40FA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63681" y="2971800"/>
            <a:ext cx="228600" cy="1905000"/>
          </a:xfrm>
          <a:prstGeom prst="rect">
            <a:avLst/>
          </a:prstGeom>
          <a:solidFill>
            <a:srgbClr val="40FA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930481" y="2971800"/>
            <a:ext cx="228600" cy="1905000"/>
          </a:xfrm>
          <a:prstGeom prst="rect">
            <a:avLst/>
          </a:prstGeom>
          <a:solidFill>
            <a:srgbClr val="40FA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921081" y="2971800"/>
            <a:ext cx="228600" cy="1905000"/>
          </a:xfrm>
          <a:prstGeom prst="rect">
            <a:avLst/>
          </a:prstGeom>
          <a:solidFill>
            <a:srgbClr val="40FA5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00881" y="5257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Now repeat after me.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8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 animBg="1"/>
      <p:bldP spid="47" grpId="0" animBg="1"/>
      <p:bldP spid="42" grpId="0" animBg="1"/>
      <p:bldP spid="50" grpId="0" animBg="1"/>
      <p:bldP spid="51" grpId="0" animBg="1"/>
      <p:bldP spid="52" grpId="0" animBg="1"/>
      <p:bldP spid="62" grpId="0" animBg="1"/>
      <p:bldP spid="62" grpId="1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53281" y="1634971"/>
            <a:ext cx="1066800" cy="14478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939881" y="1600200"/>
            <a:ext cx="1295400" cy="14478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3377863"/>
            <a:ext cx="11612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4366875"/>
            <a:ext cx="11612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2419" y="3293452"/>
            <a:ext cx="2514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n>
                  <a:solidFill>
                    <a:schemeClr val="tx1"/>
                  </a:solidFill>
                  <a:prstDash val="sysDash"/>
                </a:ln>
                <a:noFill/>
                <a:latin typeface="Times New Roman" pitchFamily="18" charset="0"/>
                <a:cs typeface="Times New Roman" pitchFamily="18" charset="0"/>
              </a:rPr>
              <a:t>eight</a:t>
            </a:r>
            <a:endParaRPr lang="en-US" sz="6000" dirty="0">
              <a:ln>
                <a:solidFill>
                  <a:schemeClr val="tx1"/>
                </a:solidFill>
                <a:prstDash val="sysDash"/>
              </a:ln>
              <a:noFill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681075"/>
            <a:ext cx="11612563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4062075"/>
            <a:ext cx="11612563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68481" y="32766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n>
                  <a:solidFill>
                    <a:schemeClr val="tx1"/>
                  </a:solidFill>
                  <a:prstDash val="sysDash"/>
                </a:ln>
                <a:noFill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6000" dirty="0" smtClean="0">
                <a:ln>
                  <a:solidFill>
                    <a:schemeClr val="tx1"/>
                  </a:solidFill>
                  <a:prstDash val="sysDash"/>
                </a:ln>
                <a:noFill/>
                <a:latin typeface="Times New Roman" pitchFamily="18" charset="0"/>
                <a:cs typeface="Times New Roman" pitchFamily="18" charset="0"/>
              </a:rPr>
              <a:t>en</a:t>
            </a:r>
            <a:endParaRPr lang="en-US" sz="6000" dirty="0">
              <a:ln>
                <a:solidFill>
                  <a:schemeClr val="tx1"/>
                </a:solidFill>
                <a:prstDash val="sysDash"/>
              </a:ln>
              <a:noFill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5681" y="1554540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n>
                  <a:solidFill>
                    <a:schemeClr val="tx1"/>
                  </a:solidFill>
                  <a:prstDash val="dash"/>
                </a:ln>
                <a:noFill/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63681" y="1487409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>
                  <a:solidFill>
                    <a:schemeClr val="tx1"/>
                  </a:solidFill>
                  <a:prstDash val="dash"/>
                </a:ln>
                <a:noFill/>
                <a:latin typeface="Times New Roman" pitchFamily="18" charset="0"/>
                <a:cs typeface="Times New Roman" pitchFamily="18" charset="0"/>
              </a:rPr>
              <a:t>10</a:t>
            </a:r>
            <a:endParaRPr lang="en-US" sz="9600" dirty="0">
              <a:ln>
                <a:solidFill>
                  <a:schemeClr val="tx1"/>
                </a:solidFill>
                <a:prstDash val="dash"/>
              </a:ln>
              <a:noFill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358481" y="1609269"/>
            <a:ext cx="1066800" cy="14478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510881" y="155454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n>
                  <a:solidFill>
                    <a:schemeClr val="tx1"/>
                  </a:solidFill>
                  <a:prstDash val="dash"/>
                </a:ln>
                <a:noFill/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58693" y="3276600"/>
            <a:ext cx="2375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n>
                  <a:solidFill>
                    <a:schemeClr val="tx1"/>
                  </a:solidFill>
                  <a:prstDash val="sysDash"/>
                </a:ln>
                <a:noFill/>
                <a:latin typeface="Times New Roman" pitchFamily="18" charset="0"/>
                <a:cs typeface="Times New Roman" pitchFamily="18" charset="0"/>
              </a:rPr>
              <a:t>nine</a:t>
            </a:r>
            <a:endParaRPr lang="en-US" sz="6000" dirty="0">
              <a:ln>
                <a:solidFill>
                  <a:schemeClr val="tx1"/>
                </a:solidFill>
                <a:prstDash val="sysDash"/>
              </a:ln>
              <a:noFill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0553" y="177225"/>
            <a:ext cx="10674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 your English book at page-12 and see the Activity- 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7081" y="777959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Say, trace and write.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0881" y="61061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Let’s practice on the board.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453481" y="1668652"/>
            <a:ext cx="1219200" cy="144780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0255066" y="1574126"/>
            <a:ext cx="990600" cy="144780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187281" y="1600200"/>
            <a:ext cx="1143000" cy="144780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0" y="4800600"/>
            <a:ext cx="11612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0" y="5540774"/>
            <a:ext cx="11612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5029200"/>
            <a:ext cx="11612563" cy="1588"/>
          </a:xfrm>
          <a:prstGeom prst="line">
            <a:avLst/>
          </a:prstGeom>
          <a:ln>
            <a:solidFill>
              <a:srgbClr val="F83AB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5334000"/>
            <a:ext cx="11612563" cy="1588"/>
          </a:xfrm>
          <a:prstGeom prst="line">
            <a:avLst/>
          </a:prstGeom>
          <a:ln>
            <a:solidFill>
              <a:srgbClr val="F83AB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0881" y="56489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Exchange your book and check the text of other.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6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4281" y="77664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Pair work.</a:t>
            </a:r>
            <a:endParaRPr lang="en-US" sz="4000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8881" y="877669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many ----------?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5681" y="4495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more.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681" y="1676400"/>
            <a:ext cx="3499104" cy="273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26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434</Words>
  <Application>Microsoft Office PowerPoint</Application>
  <PresentationFormat>Custom</PresentationFormat>
  <Paragraphs>116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SALAM COMPUTER</cp:lastModifiedBy>
  <cp:revision>122</cp:revision>
  <dcterms:created xsi:type="dcterms:W3CDTF">2006-08-16T00:00:00Z</dcterms:created>
  <dcterms:modified xsi:type="dcterms:W3CDTF">2009-01-01T09:02:54Z</dcterms:modified>
</cp:coreProperties>
</file>