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notesMasterIdLst>
    <p:notesMasterId r:id="rId17"/>
  </p:notesMasterIdLst>
  <p:sldIdLst>
    <p:sldId id="355" r:id="rId2"/>
    <p:sldId id="337" r:id="rId3"/>
    <p:sldId id="357" r:id="rId4"/>
    <p:sldId id="371" r:id="rId5"/>
    <p:sldId id="359" r:id="rId6"/>
    <p:sldId id="283" r:id="rId7"/>
    <p:sldId id="328" r:id="rId8"/>
    <p:sldId id="329" r:id="rId9"/>
    <p:sldId id="343" r:id="rId10"/>
    <p:sldId id="361" r:id="rId11"/>
    <p:sldId id="369" r:id="rId12"/>
    <p:sldId id="366" r:id="rId13"/>
    <p:sldId id="365" r:id="rId14"/>
    <p:sldId id="373" r:id="rId15"/>
    <p:sldId id="353" r:id="rId16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E95D"/>
    <a:srgbClr val="FF00FF"/>
    <a:srgbClr val="9170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9" autoAdjust="0"/>
    <p:restoredTop sz="97312" autoAdjust="0"/>
  </p:normalViewPr>
  <p:slideViewPr>
    <p:cSldViewPr>
      <p:cViewPr varScale="1">
        <p:scale>
          <a:sx n="70" d="100"/>
          <a:sy n="70" d="100"/>
        </p:scale>
        <p:origin x="98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0C036-88E5-431E-A445-21291A72266E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1A8D7-8DC5-4775-A8C3-84EC016D31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6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75B51-385E-4F40-9848-1157126793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29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1571" y="1122363"/>
            <a:ext cx="8709422" cy="2387600"/>
          </a:xfrm>
        </p:spPr>
        <p:txBody>
          <a:bodyPr anchor="b"/>
          <a:lstStyle>
            <a:lvl1pPr algn="ctr"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1571" y="3602038"/>
            <a:ext cx="8709422" cy="1655762"/>
          </a:xfrm>
        </p:spPr>
        <p:txBody>
          <a:bodyPr/>
          <a:lstStyle>
            <a:lvl1pPr marL="0" indent="0" algn="ctr">
              <a:buNone/>
              <a:defRPr sz="2286"/>
            </a:lvl1pPr>
            <a:lvl2pPr marL="435483" indent="0" algn="ctr">
              <a:buNone/>
              <a:defRPr sz="1905"/>
            </a:lvl2pPr>
            <a:lvl3pPr marL="870966" indent="0" algn="ctr">
              <a:buNone/>
              <a:defRPr sz="1715"/>
            </a:lvl3pPr>
            <a:lvl4pPr marL="1306449" indent="0" algn="ctr">
              <a:buNone/>
              <a:defRPr sz="1524"/>
            </a:lvl4pPr>
            <a:lvl5pPr marL="1741932" indent="0" algn="ctr">
              <a:buNone/>
              <a:defRPr sz="1524"/>
            </a:lvl5pPr>
            <a:lvl6pPr marL="2177415" indent="0" algn="ctr">
              <a:buNone/>
              <a:defRPr sz="1524"/>
            </a:lvl6pPr>
            <a:lvl7pPr marL="2612898" indent="0" algn="ctr">
              <a:buNone/>
              <a:defRPr sz="1524"/>
            </a:lvl7pPr>
            <a:lvl8pPr marL="3048381" indent="0" algn="ctr">
              <a:buNone/>
              <a:defRPr sz="1524"/>
            </a:lvl8pPr>
            <a:lvl9pPr marL="3483864" indent="0" algn="ctr">
              <a:buNone/>
              <a:defRPr sz="1524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3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15" y="1709739"/>
            <a:ext cx="10015836" cy="2852737"/>
          </a:xfrm>
        </p:spPr>
        <p:txBody>
          <a:bodyPr anchor="b"/>
          <a:lstStyle>
            <a:lvl1pPr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315" y="4589464"/>
            <a:ext cx="10015836" cy="1500187"/>
          </a:xfrm>
        </p:spPr>
        <p:txBody>
          <a:bodyPr/>
          <a:lstStyle>
            <a:lvl1pPr marL="0" indent="0">
              <a:buNone/>
              <a:defRPr sz="2286">
                <a:solidFill>
                  <a:schemeClr val="tx1">
                    <a:tint val="75000"/>
                  </a:schemeClr>
                </a:solidFill>
              </a:defRPr>
            </a:lvl1pPr>
            <a:lvl2pPr marL="435483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870966" indent="0">
              <a:buNone/>
              <a:defRPr sz="1715">
                <a:solidFill>
                  <a:schemeClr val="tx1">
                    <a:tint val="75000"/>
                  </a:schemeClr>
                </a:solidFill>
              </a:defRPr>
            </a:lvl3pPr>
            <a:lvl4pPr marL="1306449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4pPr>
            <a:lvl5pPr marL="1741932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5pPr>
            <a:lvl6pPr marL="2177415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6pPr>
            <a:lvl7pPr marL="2612898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7pPr>
            <a:lvl8pPr marL="3048381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8pPr>
            <a:lvl9pPr marL="3483864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8364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860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365126"/>
            <a:ext cx="10015836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877" y="1681163"/>
            <a:ext cx="4912658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9877" y="2505075"/>
            <a:ext cx="491265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78860" y="1681163"/>
            <a:ext cx="4936852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78860" y="2505075"/>
            <a:ext cx="493685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3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6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>
              <a:defRPr sz="3048"/>
            </a:lvl1pPr>
            <a:lvl2pPr>
              <a:defRPr sz="2667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2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 marL="0" indent="0">
              <a:buNone/>
              <a:defRPr sz="3048"/>
            </a:lvl1pPr>
            <a:lvl2pPr marL="435483" indent="0">
              <a:buNone/>
              <a:defRPr sz="2667"/>
            </a:lvl2pPr>
            <a:lvl3pPr marL="870966" indent="0">
              <a:buNone/>
              <a:defRPr sz="2286"/>
            </a:lvl3pPr>
            <a:lvl4pPr marL="1306449" indent="0">
              <a:buNone/>
              <a:defRPr sz="1905"/>
            </a:lvl4pPr>
            <a:lvl5pPr marL="1741932" indent="0">
              <a:buNone/>
              <a:defRPr sz="1905"/>
            </a:lvl5pPr>
            <a:lvl6pPr marL="2177415" indent="0">
              <a:buNone/>
              <a:defRPr sz="1905"/>
            </a:lvl6pPr>
            <a:lvl7pPr marL="2612898" indent="0">
              <a:buNone/>
              <a:defRPr sz="1905"/>
            </a:lvl7pPr>
            <a:lvl8pPr marL="3048381" indent="0">
              <a:buNone/>
              <a:defRPr sz="1905"/>
            </a:lvl8pPr>
            <a:lvl9pPr marL="3483864" indent="0">
              <a:buNone/>
              <a:defRPr sz="190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7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10240" y="365125"/>
            <a:ext cx="2503959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8364" y="365125"/>
            <a:ext cx="736672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8364" y="365126"/>
            <a:ext cx="10015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364" y="1825625"/>
            <a:ext cx="10015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364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6662" y="6356351"/>
            <a:ext cx="3919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1372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6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870966" rtl="0" eaLnBrk="1" latinLnBrk="0" hangingPunct="1">
        <a:lnSpc>
          <a:spcPct val="90000"/>
        </a:lnSpc>
        <a:spcBef>
          <a:spcPct val="0"/>
        </a:spcBef>
        <a:buNone/>
        <a:defRPr sz="41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7742" indent="-217742" algn="l" defTabSz="870966" rtl="0" eaLnBrk="1" latinLnBrk="0" hangingPunct="1">
        <a:lnSpc>
          <a:spcPct val="90000"/>
        </a:lnSpc>
        <a:spcBef>
          <a:spcPts val="95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53225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2286" kern="1200">
          <a:solidFill>
            <a:schemeClr val="tx1"/>
          </a:solidFill>
          <a:latin typeface="+mn-lt"/>
          <a:ea typeface="+mn-ea"/>
          <a:cs typeface="+mn-cs"/>
        </a:defRPr>
      </a:lvl2pPr>
      <a:lvl3pPr marL="1088708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524191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959674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395157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830640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266123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701606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1pPr>
      <a:lvl2pPr marL="435483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2pPr>
      <a:lvl3pPr marL="870966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3pPr>
      <a:lvl4pPr marL="1306449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41932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77415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612898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048381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483864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eg"/><Relationship Id="rId18" Type="http://schemas.openxmlformats.org/officeDocument/2006/relationships/image" Target="../media/image20.jpg"/><Relationship Id="rId26" Type="http://schemas.openxmlformats.org/officeDocument/2006/relationships/image" Target="../media/image28.jpg"/><Relationship Id="rId3" Type="http://schemas.openxmlformats.org/officeDocument/2006/relationships/image" Target="../media/image5.jpg"/><Relationship Id="rId21" Type="http://schemas.openxmlformats.org/officeDocument/2006/relationships/image" Target="../media/image23.jpg"/><Relationship Id="rId7" Type="http://schemas.openxmlformats.org/officeDocument/2006/relationships/image" Target="../media/image9.jpg"/><Relationship Id="rId12" Type="http://schemas.openxmlformats.org/officeDocument/2006/relationships/image" Target="../media/image14.jpeg"/><Relationship Id="rId17" Type="http://schemas.openxmlformats.org/officeDocument/2006/relationships/image" Target="../media/image19.jpg"/><Relationship Id="rId25" Type="http://schemas.openxmlformats.org/officeDocument/2006/relationships/image" Target="../media/image27.jpg"/><Relationship Id="rId2" Type="http://schemas.openxmlformats.org/officeDocument/2006/relationships/image" Target="../media/image4.jpg"/><Relationship Id="rId16" Type="http://schemas.openxmlformats.org/officeDocument/2006/relationships/image" Target="../media/image18.jpg"/><Relationship Id="rId20" Type="http://schemas.openxmlformats.org/officeDocument/2006/relationships/image" Target="../media/image22.jpg"/><Relationship Id="rId29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24" Type="http://schemas.openxmlformats.org/officeDocument/2006/relationships/image" Target="../media/image26.jpg"/><Relationship Id="rId5" Type="http://schemas.openxmlformats.org/officeDocument/2006/relationships/image" Target="../media/image7.jpg"/><Relationship Id="rId15" Type="http://schemas.openxmlformats.org/officeDocument/2006/relationships/image" Target="../media/image17.jpg"/><Relationship Id="rId23" Type="http://schemas.openxmlformats.org/officeDocument/2006/relationships/image" Target="../media/image25.jpg"/><Relationship Id="rId28" Type="http://schemas.openxmlformats.org/officeDocument/2006/relationships/image" Target="../media/image30.jp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jpeg"/><Relationship Id="rId22" Type="http://schemas.openxmlformats.org/officeDocument/2006/relationships/image" Target="../media/image24.jpg"/><Relationship Id="rId27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13" Type="http://schemas.openxmlformats.org/officeDocument/2006/relationships/image" Target="../media/image43.jpeg"/><Relationship Id="rId18" Type="http://schemas.openxmlformats.org/officeDocument/2006/relationships/image" Target="../media/image11.jpg"/><Relationship Id="rId26" Type="http://schemas.openxmlformats.org/officeDocument/2006/relationships/image" Target="../media/image17.jpg"/><Relationship Id="rId3" Type="http://schemas.openxmlformats.org/officeDocument/2006/relationships/image" Target="../media/image33.jpg"/><Relationship Id="rId21" Type="http://schemas.openxmlformats.org/officeDocument/2006/relationships/image" Target="../media/image48.jpeg"/><Relationship Id="rId7" Type="http://schemas.openxmlformats.org/officeDocument/2006/relationships/image" Target="../media/image37.jpg"/><Relationship Id="rId12" Type="http://schemas.openxmlformats.org/officeDocument/2006/relationships/image" Target="../media/image42.png"/><Relationship Id="rId17" Type="http://schemas.openxmlformats.org/officeDocument/2006/relationships/image" Target="../media/image4.jpg"/><Relationship Id="rId25" Type="http://schemas.openxmlformats.org/officeDocument/2006/relationships/image" Target="../media/image6.jpg"/><Relationship Id="rId2" Type="http://schemas.openxmlformats.org/officeDocument/2006/relationships/image" Target="../media/image32.png"/><Relationship Id="rId16" Type="http://schemas.openxmlformats.org/officeDocument/2006/relationships/image" Target="../media/image8.png"/><Relationship Id="rId20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11" Type="http://schemas.openxmlformats.org/officeDocument/2006/relationships/image" Target="../media/image41.jpg"/><Relationship Id="rId24" Type="http://schemas.openxmlformats.org/officeDocument/2006/relationships/image" Target="../media/image24.jpg"/><Relationship Id="rId5" Type="http://schemas.openxmlformats.org/officeDocument/2006/relationships/image" Target="../media/image35.jpeg"/><Relationship Id="rId15" Type="http://schemas.openxmlformats.org/officeDocument/2006/relationships/image" Target="../media/image45.jpg"/><Relationship Id="rId23" Type="http://schemas.openxmlformats.org/officeDocument/2006/relationships/image" Target="../media/image19.jpg"/><Relationship Id="rId10" Type="http://schemas.openxmlformats.org/officeDocument/2006/relationships/image" Target="../media/image40.jpeg"/><Relationship Id="rId19" Type="http://schemas.openxmlformats.org/officeDocument/2006/relationships/image" Target="../media/image46.png"/><Relationship Id="rId4" Type="http://schemas.openxmlformats.org/officeDocument/2006/relationships/image" Target="../media/image34.jpg"/><Relationship Id="rId9" Type="http://schemas.openxmlformats.org/officeDocument/2006/relationships/image" Target="../media/image39.jpg"/><Relationship Id="rId14" Type="http://schemas.openxmlformats.org/officeDocument/2006/relationships/image" Target="../media/image44.jpeg"/><Relationship Id="rId22" Type="http://schemas.openxmlformats.org/officeDocument/2006/relationships/image" Target="../media/image49.jpeg"/><Relationship Id="rId27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8"/>
          <a:stretch/>
        </p:blipFill>
        <p:spPr>
          <a:xfrm>
            <a:off x="3298535" y="1047864"/>
            <a:ext cx="4630943" cy="46267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6" t="31201" b="26656"/>
          <a:stretch/>
        </p:blipFill>
        <p:spPr>
          <a:xfrm>
            <a:off x="6463781" y="3152769"/>
            <a:ext cx="1189153" cy="5809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59" r="54956" b="23658"/>
          <a:stretch/>
        </p:blipFill>
        <p:spPr>
          <a:xfrm>
            <a:off x="3537136" y="2762794"/>
            <a:ext cx="1207164" cy="97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3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rot="5400000">
            <a:off x="3711575" y="3237706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787775" y="3390106"/>
            <a:ext cx="3581400" cy="15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863975" y="3465512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8"/>
          <p:cNvSpPr txBox="1"/>
          <p:nvPr/>
        </p:nvSpPr>
        <p:spPr>
          <a:xfrm>
            <a:off x="472281" y="2132806"/>
            <a:ext cx="6324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owser.gps@gmail.com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49081" y="2165189"/>
            <a:ext cx="6324600" cy="2406811"/>
            <a:chOff x="5349081" y="2165189"/>
            <a:chExt cx="6324600" cy="2406811"/>
          </a:xfrm>
        </p:grpSpPr>
        <p:sp>
          <p:nvSpPr>
            <p:cNvPr id="15" name="TextBox 8"/>
            <p:cNvSpPr txBox="1"/>
            <p:nvPr/>
          </p:nvSpPr>
          <p:spPr>
            <a:xfrm>
              <a:off x="5998371" y="2165189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5349081" y="3187005"/>
              <a:ext cx="63246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Alphabet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Activity-B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</a:t>
              </a:r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Page No-13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46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3575" y="1845226"/>
            <a:ext cx="5945106" cy="3107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266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438" y="949381"/>
            <a:ext cx="8710272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9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629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629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818" y="1981200"/>
            <a:ext cx="1243263" cy="303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7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5681" y="2848373"/>
            <a:ext cx="10557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343163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0681" y="1592759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Our today’s lesson is too--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2281" y="3109318"/>
            <a:ext cx="354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40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72681" y="2347318"/>
            <a:ext cx="4232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Alphabet-Unite-6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7881" y="3878759"/>
            <a:ext cx="579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This our revision class.</a:t>
            </a:r>
            <a:r>
              <a:rPr lang="en-US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9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691481" y="9906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081" y="1853625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6081" y="2662535"/>
            <a:ext cx="1068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281" y="3200400"/>
            <a:ext cx="10835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1.2.1 recognize and read the alphabet both small and capital (non-cursive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681" y="268069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names of the pictures.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861" y="2372831"/>
            <a:ext cx="738990" cy="12274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5" t="21278"/>
          <a:stretch/>
        </p:blipFill>
        <p:spPr>
          <a:xfrm>
            <a:off x="1539081" y="5562599"/>
            <a:ext cx="1335682" cy="8960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107" y="5549900"/>
            <a:ext cx="1066800" cy="10225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449" y="762000"/>
            <a:ext cx="1470625" cy="14159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50" y="952424"/>
            <a:ext cx="1462088" cy="13284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22" y="2487609"/>
            <a:ext cx="967575" cy="9315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5" r="9665"/>
          <a:stretch/>
        </p:blipFill>
        <p:spPr>
          <a:xfrm>
            <a:off x="319880" y="2353497"/>
            <a:ext cx="914401" cy="1143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051" y="2449783"/>
            <a:ext cx="1082397" cy="92529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758" y="5096716"/>
            <a:ext cx="1447800" cy="15241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" r="10017"/>
          <a:stretch/>
        </p:blipFill>
        <p:spPr>
          <a:xfrm>
            <a:off x="3373379" y="3678326"/>
            <a:ext cx="1263747" cy="11161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392" y="5472014"/>
            <a:ext cx="1296246" cy="108398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887" y="3913793"/>
            <a:ext cx="1554163" cy="78796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9" t="-823" r="10705" b="823"/>
          <a:stretch/>
        </p:blipFill>
        <p:spPr>
          <a:xfrm>
            <a:off x="167481" y="3810000"/>
            <a:ext cx="1364741" cy="105265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22" y="3839782"/>
            <a:ext cx="1460891" cy="93598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069" y="2372831"/>
            <a:ext cx="1034811" cy="104634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776" y="3728143"/>
            <a:ext cx="1462088" cy="105440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6"/>
          <a:stretch/>
        </p:blipFill>
        <p:spPr>
          <a:xfrm>
            <a:off x="8483913" y="3619591"/>
            <a:ext cx="1143000" cy="102019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907" y="5240010"/>
            <a:ext cx="1143000" cy="133242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77" y="5320405"/>
            <a:ext cx="900631" cy="126135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19" y="981623"/>
            <a:ext cx="2290653" cy="96547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10" y="897521"/>
            <a:ext cx="1209669" cy="11646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408" y="4052006"/>
            <a:ext cx="1690687" cy="59670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177" y="2416018"/>
            <a:ext cx="1216126" cy="129730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728" y="878513"/>
            <a:ext cx="1245952" cy="1183666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5" b="10783"/>
          <a:stretch/>
        </p:blipFill>
        <p:spPr>
          <a:xfrm>
            <a:off x="8558558" y="5410200"/>
            <a:ext cx="1453493" cy="10668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239" y="2434975"/>
            <a:ext cx="976441" cy="94010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19" y="5558947"/>
            <a:ext cx="1071562" cy="1031688"/>
          </a:xfrm>
          <a:prstGeom prst="rect">
            <a:avLst/>
          </a:prstGeom>
        </p:spPr>
      </p:pic>
      <p:pic>
        <p:nvPicPr>
          <p:cNvPr id="34" name="Picture 33" descr="imagesewww.jp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297191" y="1037803"/>
            <a:ext cx="1282959" cy="106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1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9481" y="1263826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ant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9481" y="2190884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bat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99495" y="4934084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car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3281" y="4095884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doll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1381" y="3105284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egg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82081" y="1263826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farmer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2081" y="219088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girl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82081" y="3181484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hut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82081" y="4095884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igloo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82081" y="4940342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jeep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39481" y="1263826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kite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9481" y="2190884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49481" y="4095884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mango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39481" y="4095884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net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63281" y="494034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orange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44481" y="1263826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pot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68281" y="2190884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quail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44481" y="3105284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rose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44481" y="4095884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sun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9481" y="3105284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tiger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69596" y="2190884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umbrella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49481" y="4940339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vas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473281" y="3105284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window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281" y="49924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-ray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20207" y="1304959"/>
            <a:ext cx="2315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o-yo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44481" y="494034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zebra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9481" y="3810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 and say. 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04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281" y="304800"/>
            <a:ext cx="7741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Name of the letter for each picture. 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0881" y="12192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a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0881" y="22098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225" y="31242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c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681" y="4191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d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6917" y="520727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e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15281" y="12192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f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5281" y="22098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5281" y="31242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h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4331" y="4191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15281" y="520557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j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58281" y="12192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k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58281" y="2286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62509" y="322238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m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82081" y="42672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26105" y="528062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o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25081" y="1143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p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05010" y="224269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q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0079" y="322035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20449" y="4263504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25081" y="52578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87081" y="1143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u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48981" y="22932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63452" y="32004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w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69969" y="4263504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x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87081" y="52578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y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6581" y="590910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z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5196681" y="1143000"/>
            <a:ext cx="76200" cy="51816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681" y="838200"/>
            <a:ext cx="1066800" cy="10668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5" r="38932"/>
          <a:stretch/>
        </p:blipFill>
        <p:spPr>
          <a:xfrm>
            <a:off x="10911681" y="4876800"/>
            <a:ext cx="364221" cy="170497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222" y="3574197"/>
            <a:ext cx="1212272" cy="76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681" y="5638800"/>
            <a:ext cx="838200" cy="8382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656" y="4422646"/>
            <a:ext cx="664275" cy="102393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081" y="1143000"/>
            <a:ext cx="978277" cy="73276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524" y="863225"/>
            <a:ext cx="1033462" cy="103346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136" y="4672299"/>
            <a:ext cx="918700" cy="80386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6" r="12904" b="63682"/>
          <a:stretch/>
        </p:blipFill>
        <p:spPr>
          <a:xfrm>
            <a:off x="8397081" y="5715000"/>
            <a:ext cx="1118395" cy="7932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27591" y="2098037"/>
            <a:ext cx="1066800" cy="1122316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582" y="945437"/>
            <a:ext cx="754075" cy="109604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511" y="3460734"/>
            <a:ext cx="744359" cy="112102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756" y="3574197"/>
            <a:ext cx="1158875" cy="7620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268" y="3424836"/>
            <a:ext cx="1075636" cy="114998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681" y="5562600"/>
            <a:ext cx="1100138" cy="103822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399" y="4461457"/>
            <a:ext cx="738187" cy="127348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942" y="5715000"/>
            <a:ext cx="960146" cy="647700"/>
          </a:xfrm>
          <a:prstGeom prst="rect">
            <a:avLst/>
          </a:prstGeom>
        </p:spPr>
      </p:pic>
      <p:pic>
        <p:nvPicPr>
          <p:cNvPr id="57" name="Picture 56" descr="imagesttr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6697337" y="2394878"/>
            <a:ext cx="762000" cy="886558"/>
          </a:xfrm>
          <a:prstGeom prst="rect">
            <a:avLst/>
          </a:prstGeom>
        </p:spPr>
      </p:pic>
      <p:pic>
        <p:nvPicPr>
          <p:cNvPr id="58" name="Picture 57" descr="imagesdff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 flipH="1">
            <a:off x="9567513" y="4631034"/>
            <a:ext cx="1115568" cy="845127"/>
          </a:xfrm>
          <a:prstGeom prst="rect">
            <a:avLst/>
          </a:prstGeom>
        </p:spPr>
      </p:pic>
      <p:pic>
        <p:nvPicPr>
          <p:cNvPr id="59" name="Picture 58" descr="images657890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0465289" y="2187812"/>
            <a:ext cx="990600" cy="990600"/>
          </a:xfrm>
          <a:prstGeom prst="rect">
            <a:avLst/>
          </a:prstGeom>
        </p:spPr>
      </p:pic>
      <p:pic>
        <p:nvPicPr>
          <p:cNvPr id="60" name="Picture 59" descr="images12w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991599" y="2204063"/>
            <a:ext cx="865094" cy="91916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955" y="3392669"/>
            <a:ext cx="1233487" cy="92392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518" y="2463915"/>
            <a:ext cx="838372" cy="838372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431" y="5609689"/>
            <a:ext cx="809778" cy="8061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390" y="1040474"/>
            <a:ext cx="1135791" cy="816685"/>
          </a:xfrm>
          <a:prstGeom prst="rect">
            <a:avLst/>
          </a:prstGeom>
        </p:spPr>
      </p:pic>
      <p:pic>
        <p:nvPicPr>
          <p:cNvPr id="62" name="Picture 61" descr="imagesewww.jp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6720780" y="4484870"/>
            <a:ext cx="1014938" cy="87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5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681" y="351094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What’s the letter’s name?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0881" y="99060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44663" y="99060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881" y="182159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481" y="182159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63881" y="1821597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2681" y="2667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481" y="9978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86831" y="182159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845" y="2727659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39481" y="99060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9481" y="180529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681" y="974299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92663" y="1860642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44481" y="99060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4681" y="272348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58881" y="180529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43823" y="99173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2787" y="1820454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68857" y="1011827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363223" y="961786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49481" y="99060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78281" y="18360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67781" y="989457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M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7081" y="3673905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34581" y="3673905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081" y="4504902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82405" y="4504902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31183" y="45792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62599" y="54174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29581" y="3597704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62599" y="4488598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63031" y="4504902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82045" y="541096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15681" y="3673905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k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815681" y="45030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15781" y="36576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15781" y="44958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768863" y="4543946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20681" y="3673905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89887" y="5406792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q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12039" y="45792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596981" y="3675042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26587" y="45792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336159" y="369513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439423" y="37410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29623" y="3673905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454481" y="45792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643981" y="3672761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z 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605881" y="27504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77681" y="180529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748881" y="1836003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05881" y="5417402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766213" y="5804093"/>
            <a:ext cx="6347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184209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5" grpId="0"/>
      <p:bldP spid="58" grpId="0"/>
      <p:bldP spid="59" grpId="0"/>
      <p:bldP spid="60" grpId="0"/>
      <p:bldP spid="61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019" y="1891441"/>
            <a:ext cx="3931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Read and say.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0109" y="1058047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6374" y="3048000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after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3481" y="3099350"/>
            <a:ext cx="1611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পরে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671563" y="3401943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01360" y="4430369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0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96281" y="1459468"/>
            <a:ext cx="90015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w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948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30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18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c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34881" y="1434405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922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823" y="584832"/>
            <a:ext cx="1069185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word--------.</a:t>
            </a:r>
            <a:endParaRPr lang="en-US" sz="3600" spc="5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err="1">
                <a:ln w="11430"/>
                <a:latin typeface="Times New Roman" pitchFamily="18" charset="0"/>
                <a:cs typeface="Times New Roman" pitchFamily="18" charset="0"/>
              </a:rPr>
              <a:t>e</a:t>
            </a:r>
            <a:endParaRPr lang="en-US" sz="44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25081" y="1447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481" y="41910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Find out the correct word-------.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73481" y="1592759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5320" y="1539269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8089" y="5105400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agtar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87489" y="5105400"/>
            <a:ext cx="2037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efter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86408" y="5129663"/>
            <a:ext cx="1910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after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33600" y="5139336"/>
            <a:ext cx="1473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aftere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25081" y="2819400"/>
            <a:ext cx="3657600" cy="1320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161800" y="5010329"/>
            <a:ext cx="1591858" cy="990600"/>
          </a:xfrm>
          <a:prstGeom prst="ellipse">
            <a:avLst/>
          </a:prstGeom>
          <a:noFill/>
          <a:ln w="28575"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3131E-6 3.7037E-7 L 0.34531 0.248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66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271E-6 3.33333E-6 L 0.18702 0.2430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51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7464E-6 2.22222E-6 L 0.14655 0.250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7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12166 0.2435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3" y="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62E-6 4.44444E-6 L -0.25359 0.241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86" y="1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7" grpId="0"/>
      <p:bldP spid="28" grpId="0"/>
      <p:bldP spid="27" grpId="0"/>
      <p:bldP spid="29" grpId="0"/>
      <p:bldP spid="30" grpId="0"/>
      <p:bldP spid="31" grpId="0"/>
      <p:bldP spid="32" grpId="0"/>
      <p:bldP spid="12" grpId="0" animBg="1"/>
      <p:bldP spid="34" grpId="0" animBg="1"/>
      <p:bldP spid="3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05420" y="1881652"/>
            <a:ext cx="178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ter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7198" y="748877"/>
            <a:ext cx="5203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29881" y="4756266"/>
            <a:ext cx="1766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after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898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34881" y="4832466"/>
            <a:ext cx="1370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আফটার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5776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20706" y="4832466"/>
            <a:ext cx="1262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পরে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3302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48755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0998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1832" y="186898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afte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74823" y="1894320"/>
            <a:ext cx="1849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af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er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7006" y="1943404"/>
            <a:ext cx="2240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aft--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374101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7" grpId="1"/>
      <p:bldP spid="18" grpId="0"/>
      <p:bldP spid="1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7281" y="2920951"/>
            <a:ext cx="8092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Page 9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69239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611" y="1832273"/>
            <a:ext cx="4753893" cy="31692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45533" y="3958715"/>
            <a:ext cx="1949870" cy="226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4" name="TextBox 3"/>
          <p:cNvSpPr txBox="1"/>
          <p:nvPr/>
        </p:nvSpPr>
        <p:spPr>
          <a:xfrm>
            <a:off x="1382241" y="170011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223258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</TotalTime>
  <Words>381</Words>
  <Application>Microsoft Office PowerPoint</Application>
  <PresentationFormat>Custom</PresentationFormat>
  <Paragraphs>172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181</cp:revision>
  <dcterms:created xsi:type="dcterms:W3CDTF">2006-08-16T00:00:00Z</dcterms:created>
  <dcterms:modified xsi:type="dcterms:W3CDTF">2009-01-01T09:07:37Z</dcterms:modified>
</cp:coreProperties>
</file>