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42" r:id="rId1"/>
  </p:sldMasterIdLst>
  <p:notesMasterIdLst>
    <p:notesMasterId r:id="rId17"/>
  </p:notesMasterIdLst>
  <p:sldIdLst>
    <p:sldId id="355" r:id="rId2"/>
    <p:sldId id="341" r:id="rId3"/>
    <p:sldId id="357" r:id="rId4"/>
    <p:sldId id="373" r:id="rId5"/>
    <p:sldId id="353" r:id="rId6"/>
    <p:sldId id="283" r:id="rId7"/>
    <p:sldId id="363" r:id="rId8"/>
    <p:sldId id="365" r:id="rId9"/>
    <p:sldId id="337" r:id="rId10"/>
    <p:sldId id="359" r:id="rId11"/>
    <p:sldId id="371" r:id="rId12"/>
    <p:sldId id="370" r:id="rId13"/>
    <p:sldId id="369" r:id="rId14"/>
    <p:sldId id="375" r:id="rId15"/>
    <p:sldId id="361" r:id="rId16"/>
  </p:sldIdLst>
  <p:sldSz cx="11612563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65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170D2"/>
    <a:srgbClr val="07E95D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059" autoAdjust="0"/>
    <p:restoredTop sz="97312" autoAdjust="0"/>
  </p:normalViewPr>
  <p:slideViewPr>
    <p:cSldViewPr>
      <p:cViewPr varScale="1">
        <p:scale>
          <a:sx n="70" d="100"/>
          <a:sy n="70" d="100"/>
        </p:scale>
        <p:origin x="984" y="72"/>
      </p:cViewPr>
      <p:guideLst>
        <p:guide orient="horz" pos="2160"/>
        <p:guide pos="365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F0C036-88E5-431E-A445-21291A72266E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527050" y="685800"/>
            <a:ext cx="58039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51A8D7-8DC5-4775-A8C3-84EC016D31A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3665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                                                                                                                           Teacher show up in reality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1A8D7-8DC5-4775-A8C3-84EC016D31A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54829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                                                                                                                             Teacher show up in reality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51A8D7-8DC5-4775-A8C3-84EC016D31A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7207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1571" y="1122363"/>
            <a:ext cx="8709422" cy="2387600"/>
          </a:xfrm>
        </p:spPr>
        <p:txBody>
          <a:bodyPr anchor="b"/>
          <a:lstStyle>
            <a:lvl1pPr algn="ctr">
              <a:defRPr sz="571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51571" y="3602038"/>
            <a:ext cx="8709422" cy="1655762"/>
          </a:xfrm>
        </p:spPr>
        <p:txBody>
          <a:bodyPr/>
          <a:lstStyle>
            <a:lvl1pPr marL="0" indent="0" algn="ctr">
              <a:buNone/>
              <a:defRPr sz="2286"/>
            </a:lvl1pPr>
            <a:lvl2pPr marL="435483" indent="0" algn="ctr">
              <a:buNone/>
              <a:defRPr sz="1905"/>
            </a:lvl2pPr>
            <a:lvl3pPr marL="870966" indent="0" algn="ctr">
              <a:buNone/>
              <a:defRPr sz="1715"/>
            </a:lvl3pPr>
            <a:lvl4pPr marL="1306449" indent="0" algn="ctr">
              <a:buNone/>
              <a:defRPr sz="1524"/>
            </a:lvl4pPr>
            <a:lvl5pPr marL="1741932" indent="0" algn="ctr">
              <a:buNone/>
              <a:defRPr sz="1524"/>
            </a:lvl5pPr>
            <a:lvl6pPr marL="2177415" indent="0" algn="ctr">
              <a:buNone/>
              <a:defRPr sz="1524"/>
            </a:lvl6pPr>
            <a:lvl7pPr marL="2612898" indent="0" algn="ctr">
              <a:buNone/>
              <a:defRPr sz="1524"/>
            </a:lvl7pPr>
            <a:lvl8pPr marL="3048381" indent="0" algn="ctr">
              <a:buNone/>
              <a:defRPr sz="1524"/>
            </a:lvl8pPr>
            <a:lvl9pPr marL="3483864" indent="0" algn="ctr">
              <a:buNone/>
              <a:defRPr sz="1524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634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60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2315" y="1709739"/>
            <a:ext cx="10015836" cy="2852737"/>
          </a:xfrm>
        </p:spPr>
        <p:txBody>
          <a:bodyPr anchor="b"/>
          <a:lstStyle>
            <a:lvl1pPr>
              <a:defRPr sz="5715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2315" y="4589464"/>
            <a:ext cx="10015836" cy="1500187"/>
          </a:xfrm>
        </p:spPr>
        <p:txBody>
          <a:bodyPr/>
          <a:lstStyle>
            <a:lvl1pPr marL="0" indent="0">
              <a:buNone/>
              <a:defRPr sz="2286">
                <a:solidFill>
                  <a:schemeClr val="tx1">
                    <a:tint val="75000"/>
                  </a:schemeClr>
                </a:solidFill>
              </a:defRPr>
            </a:lvl1pPr>
            <a:lvl2pPr marL="435483" indent="0">
              <a:buNone/>
              <a:defRPr sz="1905">
                <a:solidFill>
                  <a:schemeClr val="tx1">
                    <a:tint val="75000"/>
                  </a:schemeClr>
                </a:solidFill>
              </a:defRPr>
            </a:lvl2pPr>
            <a:lvl3pPr marL="870966" indent="0">
              <a:buNone/>
              <a:defRPr sz="1715">
                <a:solidFill>
                  <a:schemeClr val="tx1">
                    <a:tint val="75000"/>
                  </a:schemeClr>
                </a:solidFill>
              </a:defRPr>
            </a:lvl3pPr>
            <a:lvl4pPr marL="1306449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4pPr>
            <a:lvl5pPr marL="1741932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5pPr>
            <a:lvl6pPr marL="2177415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6pPr>
            <a:lvl7pPr marL="2612898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7pPr>
            <a:lvl8pPr marL="3048381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8pPr>
            <a:lvl9pPr marL="3483864" indent="0">
              <a:buNone/>
              <a:defRPr sz="152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260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98364" y="1825625"/>
            <a:ext cx="4935339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78860" y="1825625"/>
            <a:ext cx="4935339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227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365126"/>
            <a:ext cx="10015836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9877" y="1681163"/>
            <a:ext cx="4912658" cy="823912"/>
          </a:xfrm>
        </p:spPr>
        <p:txBody>
          <a:bodyPr anchor="b"/>
          <a:lstStyle>
            <a:lvl1pPr marL="0" indent="0">
              <a:buNone/>
              <a:defRPr sz="2286" b="1"/>
            </a:lvl1pPr>
            <a:lvl2pPr marL="435483" indent="0">
              <a:buNone/>
              <a:defRPr sz="1905" b="1"/>
            </a:lvl2pPr>
            <a:lvl3pPr marL="870966" indent="0">
              <a:buNone/>
              <a:defRPr sz="1715" b="1"/>
            </a:lvl3pPr>
            <a:lvl4pPr marL="1306449" indent="0">
              <a:buNone/>
              <a:defRPr sz="1524" b="1"/>
            </a:lvl4pPr>
            <a:lvl5pPr marL="1741932" indent="0">
              <a:buNone/>
              <a:defRPr sz="1524" b="1"/>
            </a:lvl5pPr>
            <a:lvl6pPr marL="2177415" indent="0">
              <a:buNone/>
              <a:defRPr sz="1524" b="1"/>
            </a:lvl6pPr>
            <a:lvl7pPr marL="2612898" indent="0">
              <a:buNone/>
              <a:defRPr sz="1524" b="1"/>
            </a:lvl7pPr>
            <a:lvl8pPr marL="3048381" indent="0">
              <a:buNone/>
              <a:defRPr sz="1524" b="1"/>
            </a:lvl8pPr>
            <a:lvl9pPr marL="3483864" indent="0">
              <a:buNone/>
              <a:defRPr sz="152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99877" y="2505075"/>
            <a:ext cx="491265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78860" y="1681163"/>
            <a:ext cx="4936852" cy="823912"/>
          </a:xfrm>
        </p:spPr>
        <p:txBody>
          <a:bodyPr anchor="b"/>
          <a:lstStyle>
            <a:lvl1pPr marL="0" indent="0">
              <a:buNone/>
              <a:defRPr sz="2286" b="1"/>
            </a:lvl1pPr>
            <a:lvl2pPr marL="435483" indent="0">
              <a:buNone/>
              <a:defRPr sz="1905" b="1"/>
            </a:lvl2pPr>
            <a:lvl3pPr marL="870966" indent="0">
              <a:buNone/>
              <a:defRPr sz="1715" b="1"/>
            </a:lvl3pPr>
            <a:lvl4pPr marL="1306449" indent="0">
              <a:buNone/>
              <a:defRPr sz="1524" b="1"/>
            </a:lvl4pPr>
            <a:lvl5pPr marL="1741932" indent="0">
              <a:buNone/>
              <a:defRPr sz="1524" b="1"/>
            </a:lvl5pPr>
            <a:lvl6pPr marL="2177415" indent="0">
              <a:buNone/>
              <a:defRPr sz="1524" b="1"/>
            </a:lvl6pPr>
            <a:lvl7pPr marL="2612898" indent="0">
              <a:buNone/>
              <a:defRPr sz="1524" b="1"/>
            </a:lvl7pPr>
            <a:lvl8pPr marL="3048381" indent="0">
              <a:buNone/>
              <a:defRPr sz="1524" b="1"/>
            </a:lvl8pPr>
            <a:lvl9pPr marL="3483864" indent="0">
              <a:buNone/>
              <a:defRPr sz="1524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78860" y="2505075"/>
            <a:ext cx="4936852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083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335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8963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457200"/>
            <a:ext cx="3745354" cy="1600200"/>
          </a:xfrm>
        </p:spPr>
        <p:txBody>
          <a:bodyPr anchor="b"/>
          <a:lstStyle>
            <a:lvl1pPr>
              <a:defRPr sz="304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36852" y="987426"/>
            <a:ext cx="5878860" cy="4873625"/>
          </a:xfrm>
        </p:spPr>
        <p:txBody>
          <a:bodyPr/>
          <a:lstStyle>
            <a:lvl1pPr>
              <a:defRPr sz="3048"/>
            </a:lvl1pPr>
            <a:lvl2pPr>
              <a:defRPr sz="2667"/>
            </a:lvl2pPr>
            <a:lvl3pPr>
              <a:defRPr sz="2286"/>
            </a:lvl3pPr>
            <a:lvl4pPr>
              <a:defRPr sz="1905"/>
            </a:lvl4pPr>
            <a:lvl5pPr>
              <a:defRPr sz="1905"/>
            </a:lvl5pPr>
            <a:lvl6pPr>
              <a:defRPr sz="1905"/>
            </a:lvl6pPr>
            <a:lvl7pPr>
              <a:defRPr sz="1905"/>
            </a:lvl7pPr>
            <a:lvl8pPr>
              <a:defRPr sz="1905"/>
            </a:lvl8pPr>
            <a:lvl9pPr>
              <a:defRPr sz="1905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876" y="2057400"/>
            <a:ext cx="3745354" cy="3811588"/>
          </a:xfrm>
        </p:spPr>
        <p:txBody>
          <a:bodyPr/>
          <a:lstStyle>
            <a:lvl1pPr marL="0" indent="0">
              <a:buNone/>
              <a:defRPr sz="1524"/>
            </a:lvl1pPr>
            <a:lvl2pPr marL="435483" indent="0">
              <a:buNone/>
              <a:defRPr sz="1334"/>
            </a:lvl2pPr>
            <a:lvl3pPr marL="870966" indent="0">
              <a:buNone/>
              <a:defRPr sz="1143"/>
            </a:lvl3pPr>
            <a:lvl4pPr marL="1306449" indent="0">
              <a:buNone/>
              <a:defRPr sz="953"/>
            </a:lvl4pPr>
            <a:lvl5pPr marL="1741932" indent="0">
              <a:buNone/>
              <a:defRPr sz="953"/>
            </a:lvl5pPr>
            <a:lvl6pPr marL="2177415" indent="0">
              <a:buNone/>
              <a:defRPr sz="953"/>
            </a:lvl6pPr>
            <a:lvl7pPr marL="2612898" indent="0">
              <a:buNone/>
              <a:defRPr sz="953"/>
            </a:lvl7pPr>
            <a:lvl8pPr marL="3048381" indent="0">
              <a:buNone/>
              <a:defRPr sz="953"/>
            </a:lvl8pPr>
            <a:lvl9pPr marL="3483864" indent="0">
              <a:buNone/>
              <a:defRPr sz="95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4029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9876" y="457200"/>
            <a:ext cx="3745354" cy="1600200"/>
          </a:xfrm>
        </p:spPr>
        <p:txBody>
          <a:bodyPr anchor="b"/>
          <a:lstStyle>
            <a:lvl1pPr>
              <a:defRPr sz="3048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936852" y="987426"/>
            <a:ext cx="5878860" cy="4873625"/>
          </a:xfrm>
        </p:spPr>
        <p:txBody>
          <a:bodyPr/>
          <a:lstStyle>
            <a:lvl1pPr marL="0" indent="0">
              <a:buNone/>
              <a:defRPr sz="3048"/>
            </a:lvl1pPr>
            <a:lvl2pPr marL="435483" indent="0">
              <a:buNone/>
              <a:defRPr sz="2667"/>
            </a:lvl2pPr>
            <a:lvl3pPr marL="870966" indent="0">
              <a:buNone/>
              <a:defRPr sz="2286"/>
            </a:lvl3pPr>
            <a:lvl4pPr marL="1306449" indent="0">
              <a:buNone/>
              <a:defRPr sz="1905"/>
            </a:lvl4pPr>
            <a:lvl5pPr marL="1741932" indent="0">
              <a:buNone/>
              <a:defRPr sz="1905"/>
            </a:lvl5pPr>
            <a:lvl6pPr marL="2177415" indent="0">
              <a:buNone/>
              <a:defRPr sz="1905"/>
            </a:lvl6pPr>
            <a:lvl7pPr marL="2612898" indent="0">
              <a:buNone/>
              <a:defRPr sz="1905"/>
            </a:lvl7pPr>
            <a:lvl8pPr marL="3048381" indent="0">
              <a:buNone/>
              <a:defRPr sz="1905"/>
            </a:lvl8pPr>
            <a:lvl9pPr marL="3483864" indent="0">
              <a:buNone/>
              <a:defRPr sz="1905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99876" y="2057400"/>
            <a:ext cx="3745354" cy="3811588"/>
          </a:xfrm>
        </p:spPr>
        <p:txBody>
          <a:bodyPr/>
          <a:lstStyle>
            <a:lvl1pPr marL="0" indent="0">
              <a:buNone/>
              <a:defRPr sz="1524"/>
            </a:lvl1pPr>
            <a:lvl2pPr marL="435483" indent="0">
              <a:buNone/>
              <a:defRPr sz="1334"/>
            </a:lvl2pPr>
            <a:lvl3pPr marL="870966" indent="0">
              <a:buNone/>
              <a:defRPr sz="1143"/>
            </a:lvl3pPr>
            <a:lvl4pPr marL="1306449" indent="0">
              <a:buNone/>
              <a:defRPr sz="953"/>
            </a:lvl4pPr>
            <a:lvl5pPr marL="1741932" indent="0">
              <a:buNone/>
              <a:defRPr sz="953"/>
            </a:lvl5pPr>
            <a:lvl6pPr marL="2177415" indent="0">
              <a:buNone/>
              <a:defRPr sz="953"/>
            </a:lvl6pPr>
            <a:lvl7pPr marL="2612898" indent="0">
              <a:buNone/>
              <a:defRPr sz="953"/>
            </a:lvl7pPr>
            <a:lvl8pPr marL="3048381" indent="0">
              <a:buNone/>
              <a:defRPr sz="953"/>
            </a:lvl8pPr>
            <a:lvl9pPr marL="3483864" indent="0">
              <a:buNone/>
              <a:defRPr sz="953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3079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608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10240" y="365125"/>
            <a:ext cx="2503959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98364" y="365125"/>
            <a:ext cx="736672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6327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98364" y="365126"/>
            <a:ext cx="10015836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98364" y="1825625"/>
            <a:ext cx="10015836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98364" y="6356351"/>
            <a:ext cx="2612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1/1/2009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46662" y="6356351"/>
            <a:ext cx="39192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1372" y="6356351"/>
            <a:ext cx="26128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4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61694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3" r:id="rId1"/>
    <p:sldLayoutId id="2147483944" r:id="rId2"/>
    <p:sldLayoutId id="2147483945" r:id="rId3"/>
    <p:sldLayoutId id="2147483946" r:id="rId4"/>
    <p:sldLayoutId id="2147483947" r:id="rId5"/>
    <p:sldLayoutId id="2147483948" r:id="rId6"/>
    <p:sldLayoutId id="2147483949" r:id="rId7"/>
    <p:sldLayoutId id="2147483950" r:id="rId8"/>
    <p:sldLayoutId id="2147483951" r:id="rId9"/>
    <p:sldLayoutId id="2147483952" r:id="rId10"/>
    <p:sldLayoutId id="2147483953" r:id="rId11"/>
  </p:sldLayoutIdLst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870966" rtl="0" eaLnBrk="1" latinLnBrk="0" hangingPunct="1">
        <a:lnSpc>
          <a:spcPct val="90000"/>
        </a:lnSpc>
        <a:spcBef>
          <a:spcPct val="0"/>
        </a:spcBef>
        <a:buNone/>
        <a:defRPr sz="419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17742" indent="-217742" algn="l" defTabSz="870966" rtl="0" eaLnBrk="1" latinLnBrk="0" hangingPunct="1">
        <a:lnSpc>
          <a:spcPct val="90000"/>
        </a:lnSpc>
        <a:spcBef>
          <a:spcPts val="953"/>
        </a:spcBef>
        <a:buFont typeface="Arial" panose="020B0604020202020204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1pPr>
      <a:lvl2pPr marL="653225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2286" kern="1200">
          <a:solidFill>
            <a:schemeClr val="tx1"/>
          </a:solidFill>
          <a:latin typeface="+mn-lt"/>
          <a:ea typeface="+mn-ea"/>
          <a:cs typeface="+mn-cs"/>
        </a:defRPr>
      </a:lvl2pPr>
      <a:lvl3pPr marL="1088708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905" kern="1200">
          <a:solidFill>
            <a:schemeClr val="tx1"/>
          </a:solidFill>
          <a:latin typeface="+mn-lt"/>
          <a:ea typeface="+mn-ea"/>
          <a:cs typeface="+mn-cs"/>
        </a:defRPr>
      </a:lvl3pPr>
      <a:lvl4pPr marL="1524191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959674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395157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830640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3266123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701606" indent="-217742" algn="l" defTabSz="870966" rtl="0" eaLnBrk="1" latinLnBrk="0" hangingPunct="1">
        <a:lnSpc>
          <a:spcPct val="90000"/>
        </a:lnSpc>
        <a:spcBef>
          <a:spcPts val="476"/>
        </a:spcBef>
        <a:buFont typeface="Arial" panose="020B0604020202020204" pitchFamily="34" charset="0"/>
        <a:buChar char="•"/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1pPr>
      <a:lvl2pPr marL="435483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2pPr>
      <a:lvl3pPr marL="870966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3pPr>
      <a:lvl4pPr marL="1306449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4pPr>
      <a:lvl5pPr marL="1741932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5pPr>
      <a:lvl6pPr marL="2177415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6pPr>
      <a:lvl7pPr marL="2612898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7pPr>
      <a:lvl8pPr marL="3048381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8pPr>
      <a:lvl9pPr marL="3483864" algn="l" defTabSz="870966" rtl="0" eaLnBrk="1" latinLnBrk="0" hangingPunct="1">
        <a:defRPr sz="17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6.jp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1681" y="457200"/>
            <a:ext cx="4968240" cy="469392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77" t="34286" r="12277" b="28572"/>
          <a:stretch/>
        </p:blipFill>
        <p:spPr>
          <a:xfrm>
            <a:off x="3628926" y="3574157"/>
            <a:ext cx="4136975" cy="1153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5766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8"/>
          <p:cNvSpPr txBox="1"/>
          <p:nvPr/>
        </p:nvSpPr>
        <p:spPr>
          <a:xfrm>
            <a:off x="548481" y="2057400"/>
            <a:ext cx="4876800" cy="243143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       MD. KOWSER ALI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ASISSTANT TEACHER</a:t>
            </a:r>
          </a:p>
          <a:p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DURLOVPUR GOVT. PRIMARY SCHOOL</a:t>
            </a: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             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HORINAKUNDU, JHENIDAH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/>
            <a:r>
              <a:rPr lang="en-US" sz="24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kowser.gps@gmail.com</a:t>
            </a:r>
            <a:endParaRPr lang="en-US" sz="24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5272881" y="2057400"/>
            <a:ext cx="6187282" cy="2362200"/>
            <a:chOff x="5272881" y="2133600"/>
            <a:chExt cx="6187282" cy="2362200"/>
          </a:xfrm>
        </p:grpSpPr>
        <p:sp>
          <p:nvSpPr>
            <p:cNvPr id="3" name="TextBox 8"/>
            <p:cNvSpPr txBox="1"/>
            <p:nvPr/>
          </p:nvSpPr>
          <p:spPr>
            <a:xfrm>
              <a:off x="5958681" y="2133600"/>
              <a:ext cx="3581400" cy="107721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Sub: English </a:t>
              </a:r>
            </a:p>
            <a:p>
              <a:r>
                <a:rPr lang="en-US" sz="3200" dirty="0" smtClean="0">
                  <a:latin typeface="Times New Roman" pitchFamily="18" charset="0"/>
                  <a:cs typeface="Times New Roman" pitchFamily="18" charset="0"/>
                </a:rPr>
                <a:t>Class: Two</a:t>
              </a:r>
              <a:endParaRPr lang="en-US" sz="3200" dirty="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4" name="TextBox 8"/>
            <p:cNvSpPr txBox="1"/>
            <p:nvPr/>
          </p:nvSpPr>
          <p:spPr>
            <a:xfrm>
              <a:off x="5272881" y="3110805"/>
              <a:ext cx="6187282" cy="138499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Lesson : How old are you?</a:t>
              </a:r>
            </a:p>
            <a:p>
              <a:r>
                <a:rPr lang="en-US" sz="2800" dirty="0" smtClean="0">
                  <a:latin typeface="Times New Roman" pitchFamily="18" charset="0"/>
                  <a:cs typeface="Times New Roman" pitchFamily="18" charset="0"/>
                </a:rPr>
                <a:t>        Parts of the lesson: (Activity-C)</a:t>
              </a:r>
            </a:p>
            <a:p>
              <a:r>
                <a:rPr lang="en-US" sz="2800" dirty="0" smtClean="0">
                  <a:solidFill>
                    <a:srgbClr val="0070C0"/>
                  </a:solidFill>
                  <a:latin typeface="Times New Roman" pitchFamily="18" charset="0"/>
                  <a:cs typeface="Times New Roman" pitchFamily="18" charset="0"/>
                </a:rPr>
                <a:t>        Page No-14</a:t>
              </a:r>
              <a:endParaRPr lang="en-US" sz="28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cxnSp>
        <p:nvCxnSpPr>
          <p:cNvPr id="5" name="Straight Connector 4"/>
          <p:cNvCxnSpPr/>
          <p:nvPr/>
        </p:nvCxnSpPr>
        <p:spPr>
          <a:xfrm>
            <a:off x="5501481" y="1524000"/>
            <a:ext cx="0" cy="31242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5577681" y="1676400"/>
            <a:ext cx="0" cy="3048000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653881" y="1905000"/>
            <a:ext cx="0" cy="2895600"/>
          </a:xfrm>
          <a:prstGeom prst="line">
            <a:avLst/>
          </a:prstGeom>
          <a:ln>
            <a:solidFill>
              <a:srgbClr val="FC10D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092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757984" y="1542016"/>
            <a:ext cx="6241752" cy="32585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well, I’m good.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great, I’m wonderful.</a:t>
            </a:r>
          </a:p>
          <a:p>
            <a:endParaRPr lang="en-US" sz="3429" dirty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Hello! Hello! How are you?</a:t>
            </a:r>
          </a:p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I’m fine! I’m great today.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59620" y="692953"/>
            <a:ext cx="9144893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Safety environment by </a:t>
            </a:r>
            <a:r>
              <a:rPr lang="en-US" sz="38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greetings </a:t>
            </a:r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song.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39"/>
          <a:stretch/>
        </p:blipFill>
        <p:spPr>
          <a:xfrm flipH="1">
            <a:off x="8128794" y="1898870"/>
            <a:ext cx="1451570" cy="2540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20647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11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3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4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5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929481" y="2848373"/>
            <a:ext cx="103899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Checking homework </a:t>
            </a:r>
            <a:r>
              <a:rPr lang="en-US" sz="3600">
                <a:latin typeface="Times New Roman" pitchFamily="18" charset="0"/>
                <a:cs typeface="Times New Roman" pitchFamily="18" charset="0"/>
              </a:rPr>
              <a:t>and justify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the previous lesson.  </a:t>
            </a:r>
          </a:p>
        </p:txBody>
      </p:sp>
    </p:spTree>
    <p:extLst>
      <p:ext uri="{BB962C8B-B14F-4D97-AF65-F5344CB8AC3E}">
        <p14:creationId xmlns:p14="http://schemas.microsoft.com/office/powerpoint/2010/main" val="2876693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71800" y="1676400"/>
            <a:ext cx="6415881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latin typeface="Times New Roman" pitchFamily="18" charset="0"/>
                <a:cs typeface="Times New Roman" pitchFamily="18" charset="0"/>
              </a:rPr>
              <a:t>Our today’s lesson </a:t>
            </a:r>
            <a:r>
              <a:rPr lang="en-US" sz="3810" dirty="0" smtClean="0">
                <a:latin typeface="Times New Roman" pitchFamily="18" charset="0"/>
                <a:cs typeface="Times New Roman" pitchFamily="18" charset="0"/>
              </a:rPr>
              <a:t>is too-- </a:t>
            </a:r>
            <a:endParaRPr lang="en-US" sz="381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415830" y="3225147"/>
            <a:ext cx="3377869" cy="737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Activity-</a:t>
            </a:r>
            <a:r>
              <a:rPr lang="en-US" sz="3810" dirty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US" sz="419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5715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0" y="2463147"/>
            <a:ext cx="4818277" cy="7372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 smtClean="0">
                <a:latin typeface="Times New Roman" pitchFamily="18" charset="0"/>
                <a:cs typeface="Times New Roman" pitchFamily="18" charset="0"/>
              </a:rPr>
              <a:t>How old are you?</a:t>
            </a:r>
            <a:r>
              <a:rPr lang="en-US" sz="419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5715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9001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lowchart: Alternate Process 1"/>
          <p:cNvSpPr/>
          <p:nvPr/>
        </p:nvSpPr>
        <p:spPr>
          <a:xfrm>
            <a:off x="1691481" y="838200"/>
            <a:ext cx="7033260" cy="762000"/>
          </a:xfrm>
          <a:prstGeom prst="flowChartAlternateProcess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3600" b="1" dirty="0" smtClean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</a:rPr>
              <a:t>LEARNING OUTCOMES  </a:t>
            </a:r>
            <a:endParaRPr lang="en-US" sz="36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77081" y="1676400"/>
            <a:ext cx="1010443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By end of the lesson students will be able to-------</a:t>
            </a:r>
            <a:endParaRPr lang="en-US" sz="32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22920" y="2362200"/>
            <a:ext cx="1016516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Listening: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3.1.1 understand simple questions and statements </a:t>
            </a:r>
          </a:p>
          <a:p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                      about them.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20" y="3352800"/>
            <a:ext cx="1068308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Speaking: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3.1.1 ask and answer questions about themselves     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681" y="1729947"/>
            <a:ext cx="1524000" cy="332232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06081" y="533400"/>
            <a:ext cx="5410199" cy="263133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4434681" y="990600"/>
            <a:ext cx="4876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‘Hi </a:t>
            </a:r>
            <a:r>
              <a:rPr lang="en-US" sz="2400" dirty="0" err="1" smtClean="0">
                <a:latin typeface="Times New Roman" pitchFamily="18" charset="0"/>
                <a:cs typeface="Times New Roman" pitchFamily="18" charset="0"/>
              </a:rPr>
              <a:t>Ratul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. Are you 7 years old?’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361" y="3190220"/>
            <a:ext cx="1158240" cy="286512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3481" y="1905000"/>
            <a:ext cx="3124200" cy="2631339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3215481" y="2286000"/>
            <a:ext cx="2133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‘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Yes,I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am.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143523" y="5789537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One more 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561" y="290567"/>
            <a:ext cx="6446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Teacher show up in reality.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55692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681" y="1729947"/>
            <a:ext cx="1524000" cy="332232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36361" y="3190220"/>
            <a:ext cx="1158240" cy="2865120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5143523" y="5789537"/>
            <a:ext cx="2743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One more 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426561" y="290567"/>
            <a:ext cx="64465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Teacher show up in reality. 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72481" y="1847800"/>
            <a:ext cx="4267199" cy="2688539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2872514" y="2295407"/>
            <a:ext cx="3302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How old are you sir?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206081" y="533400"/>
            <a:ext cx="5410199" cy="2631339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5213765" y="952446"/>
            <a:ext cx="4097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I’m 40 years old.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544422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4" grpId="0"/>
      <p:bldP spid="2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624681" y="838200"/>
            <a:ext cx="2514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Chain drill. 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063081" y="874931"/>
            <a:ext cx="5867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Hi -------. Are you 7/8 years old? </a:t>
            </a:r>
            <a:endParaRPr lang="en-US" sz="32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7881" y="1828800"/>
            <a:ext cx="4553712" cy="38648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7004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854855" y="649069"/>
            <a:ext cx="42309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Read and say.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604738" y="1396425"/>
            <a:ext cx="4800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How old are you?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6481" y="2107050"/>
            <a:ext cx="4648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I’m 7 years old.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96481" y="279285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Hi,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Shuva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Are you 7 years old?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96481" y="3402450"/>
            <a:ext cx="28956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Yes I’m.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569481" y="4088250"/>
            <a:ext cx="6934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Hello </a:t>
            </a:r>
            <a:r>
              <a:rPr lang="en-US" sz="3200" dirty="0" err="1" smtClean="0">
                <a:latin typeface="Times New Roman" pitchFamily="18" charset="0"/>
                <a:cs typeface="Times New Roman" pitchFamily="18" charset="0"/>
              </a:rPr>
              <a:t>Meena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. Are you 7 years old?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569481" y="4749225"/>
            <a:ext cx="4751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No, I’m not. I’m 8.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854855" y="5777062"/>
            <a:ext cx="870235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Identifying weak students and taking to cure.</a:t>
            </a:r>
          </a:p>
        </p:txBody>
      </p:sp>
    </p:spTree>
    <p:extLst>
      <p:ext uri="{BB962C8B-B14F-4D97-AF65-F5344CB8AC3E}">
        <p14:creationId xmlns:p14="http://schemas.microsoft.com/office/powerpoint/2010/main" val="3444809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7" grpId="0"/>
      <p:bldP spid="9" grpId="0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547813" y="1354469"/>
            <a:ext cx="67957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Do you understand the picture?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96481" y="684256"/>
            <a:ext cx="55643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One day one word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410301" y="4475471"/>
            <a:ext cx="15353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body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1200" y="4564559"/>
            <a:ext cx="185108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 err="1" smtClean="0">
                <a:latin typeface="Times New Roman" pitchFamily="18" charset="0"/>
                <a:cs typeface="Times New Roman" pitchFamily="18" charset="0"/>
              </a:rPr>
              <a:t>শরীর</a:t>
            </a:r>
            <a:endParaRPr lang="en-US" sz="44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7" name="Straight Connector 6"/>
          <p:cNvCxnSpPr/>
          <p:nvPr/>
        </p:nvCxnSpPr>
        <p:spPr>
          <a:xfrm>
            <a:off x="5737277" y="4876800"/>
            <a:ext cx="416787" cy="0"/>
          </a:xfrm>
          <a:prstGeom prst="line">
            <a:avLst/>
          </a:prstGeom>
          <a:ln w="38100">
            <a:solidFill>
              <a:srgbClr val="9170D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3763711" y="5322819"/>
            <a:ext cx="495497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Spell out the word</a:t>
            </a:r>
            <a:r>
              <a:rPr lang="en-US" sz="2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en-US" sz="2800" dirty="0" smtClean="0">
                <a:solidFill>
                  <a:srgbClr val="FF00FF"/>
                </a:solidFill>
                <a:latin typeface="Times New Roman" pitchFamily="18" charset="0"/>
                <a:cs typeface="Times New Roman" pitchFamily="18" charset="0"/>
              </a:rPr>
              <a:t>SGW</a:t>
            </a:r>
            <a:endParaRPr lang="en-US" sz="28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02" t="11871" r="28155" b="10857"/>
          <a:stretch/>
        </p:blipFill>
        <p:spPr>
          <a:xfrm>
            <a:off x="4383529" y="2048564"/>
            <a:ext cx="1209402" cy="2624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254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  <p:bldP spid="6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39081" y="1531203"/>
            <a:ext cx="8382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20123" y="1459468"/>
            <a:ext cx="90015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 smtClean="0">
                <a:ln w="11430"/>
                <a:latin typeface="Times New Roman" pitchFamily="18" charset="0"/>
                <a:cs typeface="Times New Roman" pitchFamily="18" charset="0"/>
              </a:rPr>
              <a:t>w </a:t>
            </a:r>
            <a:endParaRPr lang="en-US" sz="4800" spc="50" dirty="0">
              <a:ln w="11430"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2281" y="1459468"/>
            <a:ext cx="59468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4800" spc="50" dirty="0" smtClean="0">
                <a:ln w="11430"/>
                <a:blipFill>
                  <a:blip r:embed="rId2"/>
                  <a:stretch>
                    <a:fillRect/>
                  </a:stretch>
                </a:blipFill>
                <a:latin typeface="Times New Roman" pitchFamily="18" charset="0"/>
                <a:cs typeface="Times New Roman" pitchFamily="18" charset="0"/>
              </a:rPr>
              <a:t> </a:t>
            </a:r>
            <a:endParaRPr lang="en-US" sz="4800" spc="50" dirty="0">
              <a:ln w="11430"/>
              <a:solidFill>
                <a:schemeClr val="accent2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20481" y="1459468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o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263481" y="1434405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701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k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19823" y="584832"/>
            <a:ext cx="10439400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3600" spc="50" dirty="0" smtClean="0">
                <a:ln w="11430"/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Find out the letters that are made by the word -----.</a:t>
            </a:r>
            <a:endParaRPr lang="en-US" sz="3600" spc="50" dirty="0">
              <a:ln w="11430"/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177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d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053681" y="1447800"/>
            <a:ext cx="685800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800" spc="50" dirty="0">
                <a:ln w="11430"/>
                <a:latin typeface="Times New Roman" pitchFamily="18" charset="0"/>
                <a:cs typeface="Times New Roman" pitchFamily="18" charset="0"/>
              </a:rPr>
              <a:t>m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253970" y="4191000"/>
            <a:ext cx="65485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Find out the right word------.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225881" y="1526738"/>
            <a:ext cx="685800" cy="76944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en-US" sz="4400" spc="50" dirty="0">
                <a:ln w="11430"/>
                <a:latin typeface="Times New Roman" pitchFamily="18" charset="0"/>
                <a:cs typeface="Times New Roman" pitchFamily="18" charset="0"/>
              </a:rPr>
              <a:t>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77081" y="5105400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bady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156068" y="5105400"/>
            <a:ext cx="13184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bedy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5501481" y="5129663"/>
            <a:ext cx="130107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body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711281" y="5129663"/>
            <a:ext cx="1506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boody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4629134" y="2819400"/>
            <a:ext cx="3234548" cy="137246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/>
          <p:cNvSpPr/>
          <p:nvPr/>
        </p:nvSpPr>
        <p:spPr>
          <a:xfrm>
            <a:off x="5383236" y="4957528"/>
            <a:ext cx="1337445" cy="990600"/>
          </a:xfrm>
          <a:prstGeom prst="ellipse">
            <a:avLst/>
          </a:prstGeom>
          <a:noFill/>
          <a:ln w="28575">
            <a:solidFill>
              <a:srgbClr val="E222B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/>
          <p:cNvSpPr txBox="1"/>
          <p:nvPr/>
        </p:nvSpPr>
        <p:spPr>
          <a:xfrm>
            <a:off x="9815465" y="5129663"/>
            <a:ext cx="15066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bode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43376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4197E-6 3.7037E-6 L 0.29009 0.19051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504" y="95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28093E-6 3.7037E-7 L 0.00985 0.20093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2" y="100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11 -3.7037E-6 L -0.13957 0.19561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040" y="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984 -3.7037E-6 L -0.37266 0.19561 " pathEditMode="relative" rAng="0" ptsTypes="AA">
                                      <p:cBhvr>
                                        <p:cTn id="1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9125" y="976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5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 calcmode="discrete" valueType="str">
                                      <p:cBhvr>
                                        <p:cTn id="48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hidden"/>
                                          </p:val>
                                        </p:tav>
                                        <p:tav tm="50000">
                                          <p:val>
                                            <p:strVal val="visible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  <p:bldP spid="15" grpId="0"/>
      <p:bldP spid="28" grpId="0"/>
      <p:bldP spid="22" grpId="0"/>
      <p:bldP spid="29" grpId="0"/>
      <p:bldP spid="30" grpId="0"/>
      <p:bldP spid="31" grpId="0"/>
      <p:bldP spid="32" grpId="0"/>
      <p:bldP spid="12" grpId="0" animBg="1"/>
      <p:bldP spid="33" grpId="0" animBg="1"/>
      <p:bldP spid="33" grpId="1" animBg="1"/>
      <p:bldP spid="3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185313" y="1813395"/>
            <a:ext cx="17884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b-</a:t>
            </a:r>
            <a:r>
              <a:rPr lang="en-US" sz="4000" dirty="0" err="1" smtClean="0">
                <a:latin typeface="Times New Roman" pitchFamily="18" charset="0"/>
                <a:cs typeface="Times New Roman" pitchFamily="18" charset="0"/>
              </a:rPr>
              <a:t>dy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74768" y="589029"/>
            <a:ext cx="52959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Say the missing letter.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4474229" y="4756266"/>
            <a:ext cx="14221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body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52898" y="3544669"/>
            <a:ext cx="78105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Write the word to your notebook.</a:t>
            </a:r>
            <a:endParaRPr lang="en-US" sz="3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231101" y="4832466"/>
            <a:ext cx="10192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বডি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1" name="Straight Connector 10"/>
          <p:cNvCxnSpPr/>
          <p:nvPr/>
        </p:nvCxnSpPr>
        <p:spPr>
          <a:xfrm>
            <a:off x="5653881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7635081" y="4832466"/>
            <a:ext cx="1719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Times New Roman" pitchFamily="18" charset="0"/>
                <a:cs typeface="Times New Roman" pitchFamily="18" charset="0"/>
              </a:rPr>
              <a:t>শরীর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7101681" y="5104768"/>
            <a:ext cx="416787" cy="0"/>
          </a:xfrm>
          <a:prstGeom prst="line">
            <a:avLst/>
          </a:prstGeom>
          <a:ln w="38100"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1848755" y="4781603"/>
            <a:ext cx="2486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  /      /20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90998" y="4760144"/>
            <a:ext cx="17167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Date-</a:t>
            </a: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13177" y="1806018"/>
            <a:ext cx="17526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bo</a:t>
            </a:r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-y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5124118" y="1835035"/>
            <a:ext cx="184960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latin typeface="Times New Roman" pitchFamily="18" charset="0"/>
                <a:cs typeface="Times New Roman" pitchFamily="18" charset="0"/>
              </a:rPr>
              <a:t>bod-</a:t>
            </a:r>
            <a:endParaRPr lang="en-US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213177" y="1813395"/>
            <a:ext cx="152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-</a:t>
            </a:r>
            <a:r>
              <a:rPr lang="en-US" sz="4000" dirty="0" err="1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ody</a:t>
            </a:r>
            <a:endParaRPr lang="en-US" sz="4000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2088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9" grpId="0"/>
      <p:bldP spid="10" grpId="0"/>
      <p:bldP spid="12" grpId="0"/>
      <p:bldP spid="14" grpId="0"/>
      <p:bldP spid="15" grpId="0"/>
      <p:bldP spid="16" grpId="0"/>
      <p:bldP spid="17" grpId="0"/>
      <p:bldP spid="17" grpId="1"/>
      <p:bldP spid="18" grpId="0"/>
      <p:bldP spid="18" grpId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377281" y="2920951"/>
            <a:ext cx="79405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Page 7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3600" dirty="0">
                <a:latin typeface="Times New Roman" pitchFamily="18" charset="0"/>
                <a:cs typeface="Times New Roman" pitchFamily="18" charset="0"/>
              </a:rPr>
              <a:t>will be well read and written.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4339548" y="1324223"/>
            <a:ext cx="3225950" cy="678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1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Home work</a:t>
            </a:r>
          </a:p>
        </p:txBody>
      </p:sp>
    </p:spTree>
    <p:extLst>
      <p:ext uri="{BB962C8B-B14F-4D97-AF65-F5344CB8AC3E}">
        <p14:creationId xmlns:p14="http://schemas.microsoft.com/office/powerpoint/2010/main" val="3613148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892"/>
          <a:stretch/>
        </p:blipFill>
        <p:spPr>
          <a:xfrm>
            <a:off x="2986881" y="2320158"/>
            <a:ext cx="5138033" cy="231094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310481" y="1818358"/>
            <a:ext cx="9870678" cy="6200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429" dirty="0">
                <a:latin typeface="Times New Roman" pitchFamily="18" charset="0"/>
                <a:cs typeface="Times New Roman" pitchFamily="18" charset="0"/>
              </a:rPr>
              <a:t>That’s all for today. Goodbye. See you tomorrow.</a:t>
            </a:r>
          </a:p>
        </p:txBody>
      </p:sp>
    </p:spTree>
    <p:extLst>
      <p:ext uri="{BB962C8B-B14F-4D97-AF65-F5344CB8AC3E}">
        <p14:creationId xmlns:p14="http://schemas.microsoft.com/office/powerpoint/2010/main" val="21463617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 dir="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1178</TotalTime>
  <Words>354</Words>
  <Application>Microsoft Office PowerPoint</Application>
  <PresentationFormat>Custom</PresentationFormat>
  <Paragraphs>84</Paragraphs>
  <Slides>15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pc</dc:creator>
  <cp:lastModifiedBy>SALAM COMPUTER</cp:lastModifiedBy>
  <cp:revision>188</cp:revision>
  <dcterms:created xsi:type="dcterms:W3CDTF">2006-08-16T00:00:00Z</dcterms:created>
  <dcterms:modified xsi:type="dcterms:W3CDTF">2009-01-01T08:10:37Z</dcterms:modified>
</cp:coreProperties>
</file>