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17"/>
  </p:notesMasterIdLst>
  <p:sldIdLst>
    <p:sldId id="355" r:id="rId2"/>
    <p:sldId id="341" r:id="rId3"/>
    <p:sldId id="357" r:id="rId4"/>
    <p:sldId id="373" r:id="rId5"/>
    <p:sldId id="353" r:id="rId6"/>
    <p:sldId id="283" r:id="rId7"/>
    <p:sldId id="363" r:id="rId8"/>
    <p:sldId id="365" r:id="rId9"/>
    <p:sldId id="337" r:id="rId10"/>
    <p:sldId id="359" r:id="rId11"/>
    <p:sldId id="371" r:id="rId12"/>
    <p:sldId id="370" r:id="rId13"/>
    <p:sldId id="369" r:id="rId14"/>
    <p:sldId id="375" r:id="rId15"/>
    <p:sldId id="361" r:id="rId16"/>
  </p:sldIdLst>
  <p:sldSz cx="1161256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70D2"/>
    <a:srgbClr val="07E95D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9" autoAdjust="0"/>
    <p:restoredTop sz="97312" autoAdjust="0"/>
  </p:normalViewPr>
  <p:slideViewPr>
    <p:cSldViewPr>
      <p:cViewPr varScale="1">
        <p:scale>
          <a:sx n="70" d="100"/>
          <a:sy n="70" d="100"/>
        </p:scale>
        <p:origin x="984" y="72"/>
      </p:cViewPr>
      <p:guideLst>
        <p:guide orient="horz" pos="2160"/>
        <p:guide pos="36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0C036-88E5-431E-A445-21291A72266E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27050" y="685800"/>
            <a:ext cx="5803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1A8D7-8DC5-4775-A8C3-84EC016D3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6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                                                      Teacher show up in reality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1A8D7-8DC5-4775-A8C3-84EC016D31A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82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                                                      Teacher show up in reality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1A8D7-8DC5-4775-A8C3-84EC016D31A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20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1571" y="1122363"/>
            <a:ext cx="8709422" cy="2387600"/>
          </a:xfrm>
        </p:spPr>
        <p:txBody>
          <a:bodyPr anchor="b"/>
          <a:lstStyle>
            <a:lvl1pPr algn="ctr">
              <a:defRPr sz="571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1571" y="3602038"/>
            <a:ext cx="8709422" cy="1655762"/>
          </a:xfrm>
        </p:spPr>
        <p:txBody>
          <a:bodyPr/>
          <a:lstStyle>
            <a:lvl1pPr marL="0" indent="0" algn="ctr">
              <a:buNone/>
              <a:defRPr sz="2286"/>
            </a:lvl1pPr>
            <a:lvl2pPr marL="435483" indent="0" algn="ctr">
              <a:buNone/>
              <a:defRPr sz="1905"/>
            </a:lvl2pPr>
            <a:lvl3pPr marL="870966" indent="0" algn="ctr">
              <a:buNone/>
              <a:defRPr sz="1715"/>
            </a:lvl3pPr>
            <a:lvl4pPr marL="1306449" indent="0" algn="ctr">
              <a:buNone/>
              <a:defRPr sz="1524"/>
            </a:lvl4pPr>
            <a:lvl5pPr marL="1741932" indent="0" algn="ctr">
              <a:buNone/>
              <a:defRPr sz="1524"/>
            </a:lvl5pPr>
            <a:lvl6pPr marL="2177415" indent="0" algn="ctr">
              <a:buNone/>
              <a:defRPr sz="1524"/>
            </a:lvl6pPr>
            <a:lvl7pPr marL="2612898" indent="0" algn="ctr">
              <a:buNone/>
              <a:defRPr sz="1524"/>
            </a:lvl7pPr>
            <a:lvl8pPr marL="3048381" indent="0" algn="ctr">
              <a:buNone/>
              <a:defRPr sz="1524"/>
            </a:lvl8pPr>
            <a:lvl9pPr marL="3483864" indent="0" algn="ctr">
              <a:buNone/>
              <a:defRPr sz="1524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3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0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10240" y="365125"/>
            <a:ext cx="2503959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8364" y="365125"/>
            <a:ext cx="736672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3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15" y="1709739"/>
            <a:ext cx="10015836" cy="2852737"/>
          </a:xfrm>
        </p:spPr>
        <p:txBody>
          <a:bodyPr anchor="b"/>
          <a:lstStyle>
            <a:lvl1pPr>
              <a:defRPr sz="571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315" y="4589464"/>
            <a:ext cx="10015836" cy="1500187"/>
          </a:xfrm>
        </p:spPr>
        <p:txBody>
          <a:bodyPr/>
          <a:lstStyle>
            <a:lvl1pPr marL="0" indent="0">
              <a:buNone/>
              <a:defRPr sz="2286">
                <a:solidFill>
                  <a:schemeClr val="tx1">
                    <a:tint val="75000"/>
                  </a:schemeClr>
                </a:solidFill>
              </a:defRPr>
            </a:lvl1pPr>
            <a:lvl2pPr marL="435483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2pPr>
            <a:lvl3pPr marL="870966" indent="0">
              <a:buNone/>
              <a:defRPr sz="1715">
                <a:solidFill>
                  <a:schemeClr val="tx1">
                    <a:tint val="75000"/>
                  </a:schemeClr>
                </a:solidFill>
              </a:defRPr>
            </a:lvl3pPr>
            <a:lvl4pPr marL="1306449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4pPr>
            <a:lvl5pPr marL="1741932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5pPr>
            <a:lvl6pPr marL="2177415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6pPr>
            <a:lvl7pPr marL="2612898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7pPr>
            <a:lvl8pPr marL="3048381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8pPr>
            <a:lvl9pPr marL="3483864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6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8364" y="1825625"/>
            <a:ext cx="4935339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8860" y="1825625"/>
            <a:ext cx="4935339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365126"/>
            <a:ext cx="10015836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9877" y="1681163"/>
            <a:ext cx="4912658" cy="823912"/>
          </a:xfrm>
        </p:spPr>
        <p:txBody>
          <a:bodyPr anchor="b"/>
          <a:lstStyle>
            <a:lvl1pPr marL="0" indent="0">
              <a:buNone/>
              <a:defRPr sz="2286" b="1"/>
            </a:lvl1pPr>
            <a:lvl2pPr marL="435483" indent="0">
              <a:buNone/>
              <a:defRPr sz="1905" b="1"/>
            </a:lvl2pPr>
            <a:lvl3pPr marL="870966" indent="0">
              <a:buNone/>
              <a:defRPr sz="1715" b="1"/>
            </a:lvl3pPr>
            <a:lvl4pPr marL="1306449" indent="0">
              <a:buNone/>
              <a:defRPr sz="1524" b="1"/>
            </a:lvl4pPr>
            <a:lvl5pPr marL="1741932" indent="0">
              <a:buNone/>
              <a:defRPr sz="1524" b="1"/>
            </a:lvl5pPr>
            <a:lvl6pPr marL="2177415" indent="0">
              <a:buNone/>
              <a:defRPr sz="1524" b="1"/>
            </a:lvl6pPr>
            <a:lvl7pPr marL="2612898" indent="0">
              <a:buNone/>
              <a:defRPr sz="1524" b="1"/>
            </a:lvl7pPr>
            <a:lvl8pPr marL="3048381" indent="0">
              <a:buNone/>
              <a:defRPr sz="1524" b="1"/>
            </a:lvl8pPr>
            <a:lvl9pPr marL="3483864" indent="0">
              <a:buNone/>
              <a:defRPr sz="152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9877" y="2505075"/>
            <a:ext cx="491265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8860" y="1681163"/>
            <a:ext cx="4936852" cy="823912"/>
          </a:xfrm>
        </p:spPr>
        <p:txBody>
          <a:bodyPr anchor="b"/>
          <a:lstStyle>
            <a:lvl1pPr marL="0" indent="0">
              <a:buNone/>
              <a:defRPr sz="2286" b="1"/>
            </a:lvl1pPr>
            <a:lvl2pPr marL="435483" indent="0">
              <a:buNone/>
              <a:defRPr sz="1905" b="1"/>
            </a:lvl2pPr>
            <a:lvl3pPr marL="870966" indent="0">
              <a:buNone/>
              <a:defRPr sz="1715" b="1"/>
            </a:lvl3pPr>
            <a:lvl4pPr marL="1306449" indent="0">
              <a:buNone/>
              <a:defRPr sz="1524" b="1"/>
            </a:lvl4pPr>
            <a:lvl5pPr marL="1741932" indent="0">
              <a:buNone/>
              <a:defRPr sz="1524" b="1"/>
            </a:lvl5pPr>
            <a:lvl6pPr marL="2177415" indent="0">
              <a:buNone/>
              <a:defRPr sz="1524" b="1"/>
            </a:lvl6pPr>
            <a:lvl7pPr marL="2612898" indent="0">
              <a:buNone/>
              <a:defRPr sz="1524" b="1"/>
            </a:lvl7pPr>
            <a:lvl8pPr marL="3048381" indent="0">
              <a:buNone/>
              <a:defRPr sz="1524" b="1"/>
            </a:lvl8pPr>
            <a:lvl9pPr marL="3483864" indent="0">
              <a:buNone/>
              <a:defRPr sz="152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8860" y="2505075"/>
            <a:ext cx="493685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8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3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6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457200"/>
            <a:ext cx="3745354" cy="1600200"/>
          </a:xfrm>
        </p:spPr>
        <p:txBody>
          <a:bodyPr anchor="b"/>
          <a:lstStyle>
            <a:lvl1pPr>
              <a:defRPr sz="304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6852" y="987426"/>
            <a:ext cx="5878860" cy="4873625"/>
          </a:xfrm>
        </p:spPr>
        <p:txBody>
          <a:bodyPr/>
          <a:lstStyle>
            <a:lvl1pPr>
              <a:defRPr sz="3048"/>
            </a:lvl1pPr>
            <a:lvl2pPr>
              <a:defRPr sz="2667"/>
            </a:lvl2pPr>
            <a:lvl3pPr>
              <a:defRPr sz="22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876" y="2057400"/>
            <a:ext cx="3745354" cy="3811588"/>
          </a:xfrm>
        </p:spPr>
        <p:txBody>
          <a:bodyPr/>
          <a:lstStyle>
            <a:lvl1pPr marL="0" indent="0">
              <a:buNone/>
              <a:defRPr sz="1524"/>
            </a:lvl1pPr>
            <a:lvl2pPr marL="435483" indent="0">
              <a:buNone/>
              <a:defRPr sz="1334"/>
            </a:lvl2pPr>
            <a:lvl3pPr marL="870966" indent="0">
              <a:buNone/>
              <a:defRPr sz="1143"/>
            </a:lvl3pPr>
            <a:lvl4pPr marL="1306449" indent="0">
              <a:buNone/>
              <a:defRPr sz="953"/>
            </a:lvl4pPr>
            <a:lvl5pPr marL="1741932" indent="0">
              <a:buNone/>
              <a:defRPr sz="953"/>
            </a:lvl5pPr>
            <a:lvl6pPr marL="2177415" indent="0">
              <a:buNone/>
              <a:defRPr sz="953"/>
            </a:lvl6pPr>
            <a:lvl7pPr marL="2612898" indent="0">
              <a:buNone/>
              <a:defRPr sz="953"/>
            </a:lvl7pPr>
            <a:lvl8pPr marL="3048381" indent="0">
              <a:buNone/>
              <a:defRPr sz="953"/>
            </a:lvl8pPr>
            <a:lvl9pPr marL="3483864" indent="0">
              <a:buNone/>
              <a:defRPr sz="95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2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457200"/>
            <a:ext cx="3745354" cy="1600200"/>
          </a:xfrm>
        </p:spPr>
        <p:txBody>
          <a:bodyPr anchor="b"/>
          <a:lstStyle>
            <a:lvl1pPr>
              <a:defRPr sz="304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6852" y="987426"/>
            <a:ext cx="5878860" cy="4873625"/>
          </a:xfrm>
        </p:spPr>
        <p:txBody>
          <a:bodyPr/>
          <a:lstStyle>
            <a:lvl1pPr marL="0" indent="0">
              <a:buNone/>
              <a:defRPr sz="3048"/>
            </a:lvl1pPr>
            <a:lvl2pPr marL="435483" indent="0">
              <a:buNone/>
              <a:defRPr sz="2667"/>
            </a:lvl2pPr>
            <a:lvl3pPr marL="870966" indent="0">
              <a:buNone/>
              <a:defRPr sz="2286"/>
            </a:lvl3pPr>
            <a:lvl4pPr marL="1306449" indent="0">
              <a:buNone/>
              <a:defRPr sz="1905"/>
            </a:lvl4pPr>
            <a:lvl5pPr marL="1741932" indent="0">
              <a:buNone/>
              <a:defRPr sz="1905"/>
            </a:lvl5pPr>
            <a:lvl6pPr marL="2177415" indent="0">
              <a:buNone/>
              <a:defRPr sz="1905"/>
            </a:lvl6pPr>
            <a:lvl7pPr marL="2612898" indent="0">
              <a:buNone/>
              <a:defRPr sz="1905"/>
            </a:lvl7pPr>
            <a:lvl8pPr marL="3048381" indent="0">
              <a:buNone/>
              <a:defRPr sz="1905"/>
            </a:lvl8pPr>
            <a:lvl9pPr marL="3483864" indent="0">
              <a:buNone/>
              <a:defRPr sz="190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876" y="2057400"/>
            <a:ext cx="3745354" cy="3811588"/>
          </a:xfrm>
        </p:spPr>
        <p:txBody>
          <a:bodyPr/>
          <a:lstStyle>
            <a:lvl1pPr marL="0" indent="0">
              <a:buNone/>
              <a:defRPr sz="1524"/>
            </a:lvl1pPr>
            <a:lvl2pPr marL="435483" indent="0">
              <a:buNone/>
              <a:defRPr sz="1334"/>
            </a:lvl2pPr>
            <a:lvl3pPr marL="870966" indent="0">
              <a:buNone/>
              <a:defRPr sz="1143"/>
            </a:lvl3pPr>
            <a:lvl4pPr marL="1306449" indent="0">
              <a:buNone/>
              <a:defRPr sz="953"/>
            </a:lvl4pPr>
            <a:lvl5pPr marL="1741932" indent="0">
              <a:buNone/>
              <a:defRPr sz="953"/>
            </a:lvl5pPr>
            <a:lvl6pPr marL="2177415" indent="0">
              <a:buNone/>
              <a:defRPr sz="953"/>
            </a:lvl6pPr>
            <a:lvl7pPr marL="2612898" indent="0">
              <a:buNone/>
              <a:defRPr sz="953"/>
            </a:lvl7pPr>
            <a:lvl8pPr marL="3048381" indent="0">
              <a:buNone/>
              <a:defRPr sz="953"/>
            </a:lvl8pPr>
            <a:lvl9pPr marL="3483864" indent="0">
              <a:buNone/>
              <a:defRPr sz="95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7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8364" y="365126"/>
            <a:ext cx="100158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364" y="1825625"/>
            <a:ext cx="100158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364" y="6356351"/>
            <a:ext cx="261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46662" y="6356351"/>
            <a:ext cx="3919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1372" y="6356351"/>
            <a:ext cx="261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6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870966" rtl="0" eaLnBrk="1" latinLnBrk="0" hangingPunct="1">
        <a:lnSpc>
          <a:spcPct val="90000"/>
        </a:lnSpc>
        <a:spcBef>
          <a:spcPct val="0"/>
        </a:spcBef>
        <a:buNone/>
        <a:defRPr sz="41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7742" indent="-217742" algn="l" defTabSz="870966" rtl="0" eaLnBrk="1" latinLnBrk="0" hangingPunct="1">
        <a:lnSpc>
          <a:spcPct val="90000"/>
        </a:lnSpc>
        <a:spcBef>
          <a:spcPts val="953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53225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2286" kern="1200">
          <a:solidFill>
            <a:schemeClr val="tx1"/>
          </a:solidFill>
          <a:latin typeface="+mn-lt"/>
          <a:ea typeface="+mn-ea"/>
          <a:cs typeface="+mn-cs"/>
        </a:defRPr>
      </a:lvl2pPr>
      <a:lvl3pPr marL="1088708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524191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4pPr>
      <a:lvl5pPr marL="1959674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5pPr>
      <a:lvl6pPr marL="2395157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6pPr>
      <a:lvl7pPr marL="2830640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7pPr>
      <a:lvl8pPr marL="3266123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8pPr>
      <a:lvl9pPr marL="3701606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1pPr>
      <a:lvl2pPr marL="435483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2pPr>
      <a:lvl3pPr marL="870966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3pPr>
      <a:lvl4pPr marL="1306449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4pPr>
      <a:lvl5pPr marL="1741932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5pPr>
      <a:lvl6pPr marL="2177415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6pPr>
      <a:lvl7pPr marL="2612898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7pPr>
      <a:lvl8pPr marL="3048381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8pPr>
      <a:lvl9pPr marL="3483864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681" y="457200"/>
            <a:ext cx="4968240" cy="4693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77" t="34286" r="12277" b="28572"/>
          <a:stretch/>
        </p:blipFill>
        <p:spPr>
          <a:xfrm>
            <a:off x="3628926" y="3574157"/>
            <a:ext cx="4136975" cy="115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57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4855" y="649069"/>
            <a:ext cx="4230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 and say.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04738" y="1396425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How old are you?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96481" y="210705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I’m 7 years old.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96481" y="279285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Hi,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Shuva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Are you 7 years old?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6481" y="340245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Yes I’m.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9481" y="408825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Hello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Meena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Are you 7 years old?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9481" y="4749225"/>
            <a:ext cx="475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No, I’m not. I’m 8.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4855" y="5777062"/>
            <a:ext cx="8702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Identifying weak students and taking to cure.</a:t>
            </a:r>
          </a:p>
        </p:txBody>
      </p:sp>
    </p:spTree>
    <p:extLst>
      <p:ext uri="{BB962C8B-B14F-4D97-AF65-F5344CB8AC3E}">
        <p14:creationId xmlns:p14="http://schemas.microsoft.com/office/powerpoint/2010/main" val="344480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7813" y="1354469"/>
            <a:ext cx="6795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Do you understand the picture?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96481" y="684256"/>
            <a:ext cx="5564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 day one word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0301" y="4475471"/>
            <a:ext cx="153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body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1200" y="4564559"/>
            <a:ext cx="18510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শরীর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737277" y="4876800"/>
            <a:ext cx="416787" cy="0"/>
          </a:xfrm>
          <a:prstGeom prst="line">
            <a:avLst/>
          </a:prstGeom>
          <a:ln w="38100">
            <a:solidFill>
              <a:srgbClr val="9170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63711" y="5322819"/>
            <a:ext cx="4954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Spell out the word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SGW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02" t="11871" r="28155" b="10857"/>
          <a:stretch/>
        </p:blipFill>
        <p:spPr>
          <a:xfrm>
            <a:off x="4383529" y="2048564"/>
            <a:ext cx="1209402" cy="26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54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9081" y="1531203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20123" y="1459468"/>
            <a:ext cx="90015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 smtClean="0">
                <a:ln w="11430"/>
                <a:latin typeface="Times New Roman" pitchFamily="18" charset="0"/>
                <a:cs typeface="Times New Roman" pitchFamily="18" charset="0"/>
              </a:rPr>
              <a:t>w </a:t>
            </a:r>
            <a:endParaRPr lang="en-US" sz="4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281" y="1459468"/>
            <a:ext cx="5946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800" spc="50" dirty="0" smtClean="0">
                <a:ln w="11430"/>
                <a:blipFill>
                  <a:blip r:embed="rId2"/>
                  <a:stretch>
                    <a:fillRect/>
                  </a:stretch>
                </a:blip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20481" y="1459468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63481" y="1434405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018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823" y="584832"/>
            <a:ext cx="10439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 out the letters that are made by the word -----.</a:t>
            </a:r>
            <a:endParaRPr lang="en-US" sz="3600" spc="5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778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53681" y="14478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3970" y="4191000"/>
            <a:ext cx="6548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 out the right word------.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258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77081" y="5105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bady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56068" y="5105400"/>
            <a:ext cx="1318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bedy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01481" y="5129663"/>
            <a:ext cx="1301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body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11281" y="5129663"/>
            <a:ext cx="1506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boody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29134" y="2819400"/>
            <a:ext cx="3234548" cy="1372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383236" y="4957528"/>
            <a:ext cx="1337445" cy="990600"/>
          </a:xfrm>
          <a:prstGeom prst="ellipse">
            <a:avLst/>
          </a:prstGeom>
          <a:noFill/>
          <a:ln w="28575">
            <a:solidFill>
              <a:srgbClr val="E222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9815465" y="5129663"/>
            <a:ext cx="1506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bode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37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4197E-6 3.7037E-6 L 0.29009 0.19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4" y="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8093E-6 3.7037E-7 L 0.00985 0.200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2" y="1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 -3.7037E-6 L -0.13957 0.1956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40" y="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84 -3.7037E-6 L -0.37266 0.1956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25" y="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5" grpId="0"/>
      <p:bldP spid="28" grpId="0"/>
      <p:bldP spid="22" grpId="0"/>
      <p:bldP spid="29" grpId="0"/>
      <p:bldP spid="30" grpId="0"/>
      <p:bldP spid="31" grpId="0"/>
      <p:bldP spid="32" grpId="0"/>
      <p:bldP spid="12" grpId="0" animBg="1"/>
      <p:bldP spid="33" grpId="0" animBg="1"/>
      <p:bldP spid="33" grpId="1" animBg="1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5313" y="1813395"/>
            <a:ext cx="1788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b-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4768" y="589029"/>
            <a:ext cx="529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Say the missing letter.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4229" y="4756266"/>
            <a:ext cx="1422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body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2898" y="3544669"/>
            <a:ext cx="781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the word to your notebook.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31101" y="4832466"/>
            <a:ext cx="1019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বডি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653881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35081" y="4832466"/>
            <a:ext cx="1719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শরীর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101681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48755" y="4781603"/>
            <a:ext cx="248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/      /20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0998" y="4760144"/>
            <a:ext cx="1716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Date-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13177" y="1806018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-y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24118" y="1835035"/>
            <a:ext cx="1849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bod-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13177" y="1813395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ody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08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7" grpId="1"/>
      <p:bldP spid="18" grpId="0"/>
      <p:bldP spid="1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7281" y="2920951"/>
            <a:ext cx="7940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Page 7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will be well read and written.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39548" y="1324223"/>
            <a:ext cx="3225950" cy="67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Home work</a:t>
            </a:r>
          </a:p>
        </p:txBody>
      </p:sp>
    </p:spTree>
    <p:extLst>
      <p:ext uri="{BB962C8B-B14F-4D97-AF65-F5344CB8AC3E}">
        <p14:creationId xmlns:p14="http://schemas.microsoft.com/office/powerpoint/2010/main" val="361314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92"/>
          <a:stretch/>
        </p:blipFill>
        <p:spPr>
          <a:xfrm>
            <a:off x="2986881" y="2320158"/>
            <a:ext cx="5138033" cy="23109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10481" y="1818358"/>
            <a:ext cx="9870678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That’s all for today. Goodbye. See you tomorrow.</a:t>
            </a:r>
          </a:p>
        </p:txBody>
      </p:sp>
    </p:spTree>
    <p:extLst>
      <p:ext uri="{BB962C8B-B14F-4D97-AF65-F5344CB8AC3E}">
        <p14:creationId xmlns:p14="http://schemas.microsoft.com/office/powerpoint/2010/main" val="214636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548481" y="2057400"/>
            <a:ext cx="4876800" cy="24314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MD. KOWSER ALI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ASISSTANT TEACHER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DURLOVPUR GOVT. PRIMARY SCHOOL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HORINAKUNDU, JHENIDAH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kowser.gps@gmail.com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272881" y="2057400"/>
            <a:ext cx="6187282" cy="2362200"/>
            <a:chOff x="5272881" y="2133600"/>
            <a:chExt cx="6187282" cy="2362200"/>
          </a:xfrm>
        </p:grpSpPr>
        <p:sp>
          <p:nvSpPr>
            <p:cNvPr id="3" name="TextBox 8"/>
            <p:cNvSpPr txBox="1"/>
            <p:nvPr/>
          </p:nvSpPr>
          <p:spPr>
            <a:xfrm>
              <a:off x="5958681" y="2133600"/>
              <a:ext cx="3581400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Sub: English </a:t>
              </a:r>
            </a:p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Class: Two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Box 8"/>
            <p:cNvSpPr txBox="1"/>
            <p:nvPr/>
          </p:nvSpPr>
          <p:spPr>
            <a:xfrm>
              <a:off x="5272881" y="3110805"/>
              <a:ext cx="6187282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Lesson : How old are you?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Parts of the lesson: (Activity-C)</a:t>
              </a:r>
            </a:p>
            <a:p>
              <a:r>
                <a:rPr lang="en-US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       Page No-14</a:t>
              </a:r>
              <a:endPara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5501481" y="1524000"/>
            <a:ext cx="0" cy="31242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577681" y="1676400"/>
            <a:ext cx="0" cy="30480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53881" y="1905000"/>
            <a:ext cx="0" cy="28956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92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7984" y="1542016"/>
            <a:ext cx="6241752" cy="3258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Hello! Hello! How are you?</a:t>
            </a:r>
          </a:p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I’m well, I’m good.</a:t>
            </a:r>
          </a:p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I’m great, I’m wonderful.</a:t>
            </a:r>
          </a:p>
          <a:p>
            <a:endParaRPr lang="en-US" sz="3429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Hello! Hello! How are you?</a:t>
            </a:r>
          </a:p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I’m fine! I’m great today.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59620" y="692953"/>
            <a:ext cx="9144893" cy="67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Safety environment by </a:t>
            </a:r>
            <a:r>
              <a:rPr lang="en-US" sz="381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greetings </a:t>
            </a:r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song.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9"/>
          <a:stretch/>
        </p:blipFill>
        <p:spPr>
          <a:xfrm flipH="1">
            <a:off x="8128794" y="1898870"/>
            <a:ext cx="1451570" cy="254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06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9481" y="2848373"/>
            <a:ext cx="10389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Checking homework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and justify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previous lesson.  </a:t>
            </a:r>
          </a:p>
        </p:txBody>
      </p:sp>
    </p:spTree>
    <p:extLst>
      <p:ext uri="{BB962C8B-B14F-4D97-AF65-F5344CB8AC3E}">
        <p14:creationId xmlns:p14="http://schemas.microsoft.com/office/powerpoint/2010/main" val="287669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676400"/>
            <a:ext cx="6415881" cy="67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>
                <a:latin typeface="Times New Roman" pitchFamily="18" charset="0"/>
                <a:cs typeface="Times New Roman" pitchFamily="18" charset="0"/>
              </a:rPr>
              <a:t>Our today’s lesson </a:t>
            </a:r>
            <a:r>
              <a:rPr lang="en-US" sz="3810" dirty="0" smtClean="0">
                <a:latin typeface="Times New Roman" pitchFamily="18" charset="0"/>
                <a:cs typeface="Times New Roman" pitchFamily="18" charset="0"/>
              </a:rPr>
              <a:t>is too-- </a:t>
            </a:r>
            <a:endParaRPr lang="en-US" sz="381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5830" y="3225147"/>
            <a:ext cx="3377869" cy="737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Activity-</a:t>
            </a:r>
            <a:r>
              <a:rPr lang="en-US" sz="381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19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715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2463147"/>
            <a:ext cx="4818277" cy="737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 smtClean="0">
                <a:latin typeface="Times New Roman" pitchFamily="18" charset="0"/>
                <a:cs typeface="Times New Roman" pitchFamily="18" charset="0"/>
              </a:rPr>
              <a:t>How old are you?</a:t>
            </a:r>
            <a:r>
              <a:rPr lang="en-US" sz="419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715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00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691481" y="838200"/>
            <a:ext cx="7033260" cy="7620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LEARNING OUTCOMES  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7081" y="1676400"/>
            <a:ext cx="1010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end of the lesson students will be able to-------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920" y="2362200"/>
            <a:ext cx="10165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Listening: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3.1.1 understand simple questions and statements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about them.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20" y="3352800"/>
            <a:ext cx="10683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Speaking: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3.1.1 ask and answer questions about themselves  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681" y="1729947"/>
            <a:ext cx="1524000" cy="332232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06081" y="533400"/>
            <a:ext cx="5410199" cy="263133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434681" y="9906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‘Hi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Ratul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Are you 7 years old?’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361" y="3190220"/>
            <a:ext cx="1158240" cy="286512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481" y="1905000"/>
            <a:ext cx="3124200" cy="263133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215481" y="2286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Yes,I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43523" y="5789537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 more 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561" y="290567"/>
            <a:ext cx="6446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 show up in reality.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56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681" y="1729947"/>
            <a:ext cx="1524000" cy="33223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361" y="3190220"/>
            <a:ext cx="1158240" cy="286512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143523" y="5789537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 more 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561" y="290567"/>
            <a:ext cx="6446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 show up in reality.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481" y="1847800"/>
            <a:ext cx="4267199" cy="268853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872514" y="2295407"/>
            <a:ext cx="3302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 old are you sir?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06081" y="533400"/>
            <a:ext cx="5410199" cy="263133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213765" y="952446"/>
            <a:ext cx="4097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I’m 40 years old.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44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4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624681" y="838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Chain drill.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63081" y="874931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 -------. Are you 7/8 years old? 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881" y="1828800"/>
            <a:ext cx="4553712" cy="386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00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</TotalTime>
  <Words>354</Words>
  <Application>Microsoft Office PowerPoint</Application>
  <PresentationFormat>Custom</PresentationFormat>
  <Paragraphs>84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SALAM COMPUTER</cp:lastModifiedBy>
  <cp:revision>188</cp:revision>
  <dcterms:created xsi:type="dcterms:W3CDTF">2006-08-16T00:00:00Z</dcterms:created>
  <dcterms:modified xsi:type="dcterms:W3CDTF">2009-01-01T08:10:37Z</dcterms:modified>
</cp:coreProperties>
</file>