
<file path=[Content_Types].xml><?xml version="1.0" encoding="utf-8"?>
<Types xmlns="http://schemas.openxmlformats.org/package/2006/content-types">
  <Default Extension="png" ContentType="image/png"/>
  <Default Extension="tmp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942" r:id="rId1"/>
  </p:sldMasterIdLst>
  <p:notesMasterIdLst>
    <p:notesMasterId r:id="rId20"/>
  </p:notesMasterIdLst>
  <p:sldIdLst>
    <p:sldId id="358" r:id="rId2"/>
    <p:sldId id="340" r:id="rId3"/>
    <p:sldId id="354" r:id="rId4"/>
    <p:sldId id="365" r:id="rId5"/>
    <p:sldId id="346" r:id="rId6"/>
    <p:sldId id="283" r:id="rId7"/>
    <p:sldId id="328" r:id="rId8"/>
    <p:sldId id="334" r:id="rId9"/>
    <p:sldId id="329" r:id="rId10"/>
    <p:sldId id="330" r:id="rId11"/>
    <p:sldId id="336" r:id="rId12"/>
    <p:sldId id="335" r:id="rId13"/>
    <p:sldId id="348" r:id="rId14"/>
    <p:sldId id="360" r:id="rId15"/>
    <p:sldId id="363" r:id="rId16"/>
    <p:sldId id="362" r:id="rId17"/>
    <p:sldId id="367" r:id="rId18"/>
    <p:sldId id="352" r:id="rId19"/>
  </p:sldIdLst>
  <p:sldSz cx="11612563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658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9170D2"/>
    <a:srgbClr val="07E95D"/>
    <a:srgbClr val="FF00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2059" autoAdjust="0"/>
    <p:restoredTop sz="97312" autoAdjust="0"/>
  </p:normalViewPr>
  <p:slideViewPr>
    <p:cSldViewPr>
      <p:cViewPr varScale="1">
        <p:scale>
          <a:sx n="70" d="100"/>
          <a:sy n="70" d="100"/>
        </p:scale>
        <p:origin x="984" y="72"/>
      </p:cViewPr>
      <p:guideLst>
        <p:guide orient="horz" pos="2160"/>
        <p:guide pos="3658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2F0C036-88E5-431E-A445-21291A72266E}" type="datetimeFigureOut">
              <a:rPr lang="en-US" smtClean="0"/>
              <a:pPr/>
              <a:t>1/1/2009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527050" y="685800"/>
            <a:ext cx="58039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951A8D7-8DC5-4775-A8C3-84EC016D31A8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7366596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                                                                                                                             Teacher show up in reality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951A8D7-8DC5-4775-A8C3-84EC016D31A8}" type="slidenum">
              <a:rPr lang="en-US" smtClean="0"/>
              <a:pPr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6893775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                                                                                                                             Teacher show up in reality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951A8D7-8DC5-4775-A8C3-84EC016D31A8}" type="slidenum">
              <a:rPr lang="en-US" smtClean="0"/>
              <a:pPr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881047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ctr"/>
            <a:r>
              <a:rPr lang="en-US" dirty="0" smtClean="0"/>
              <a:t>Students show up in reality.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951A8D7-8DC5-4775-A8C3-84EC016D31A8}" type="slidenum">
              <a:rPr lang="en-US" smtClean="0"/>
              <a:pPr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7134926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ctr"/>
            <a:r>
              <a:rPr lang="en-US" dirty="0" smtClean="0"/>
              <a:t>Students show up in reality.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951A8D7-8DC5-4775-A8C3-84EC016D31A8}" type="slidenum">
              <a:rPr lang="en-US" smtClean="0"/>
              <a:pPr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5726682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451571" y="1122363"/>
            <a:ext cx="8709422" cy="2387600"/>
          </a:xfrm>
        </p:spPr>
        <p:txBody>
          <a:bodyPr anchor="b"/>
          <a:lstStyle>
            <a:lvl1pPr algn="ctr">
              <a:defRPr sz="5715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51571" y="3602038"/>
            <a:ext cx="8709422" cy="1655762"/>
          </a:xfrm>
        </p:spPr>
        <p:txBody>
          <a:bodyPr/>
          <a:lstStyle>
            <a:lvl1pPr marL="0" indent="0" algn="ctr">
              <a:buNone/>
              <a:defRPr sz="2286"/>
            </a:lvl1pPr>
            <a:lvl2pPr marL="435483" indent="0" algn="ctr">
              <a:buNone/>
              <a:defRPr sz="1905"/>
            </a:lvl2pPr>
            <a:lvl3pPr marL="870966" indent="0" algn="ctr">
              <a:buNone/>
              <a:defRPr sz="1715"/>
            </a:lvl3pPr>
            <a:lvl4pPr marL="1306449" indent="0" algn="ctr">
              <a:buNone/>
              <a:defRPr sz="1524"/>
            </a:lvl4pPr>
            <a:lvl5pPr marL="1741932" indent="0" algn="ctr">
              <a:buNone/>
              <a:defRPr sz="1524"/>
            </a:lvl5pPr>
            <a:lvl6pPr marL="2177415" indent="0" algn="ctr">
              <a:buNone/>
              <a:defRPr sz="1524"/>
            </a:lvl6pPr>
            <a:lvl7pPr marL="2612898" indent="0" algn="ctr">
              <a:buNone/>
              <a:defRPr sz="1524"/>
            </a:lvl7pPr>
            <a:lvl8pPr marL="3048381" indent="0" algn="ctr">
              <a:buNone/>
              <a:defRPr sz="1524"/>
            </a:lvl8pPr>
            <a:lvl9pPr marL="3483864" indent="0" algn="ctr">
              <a:buNone/>
              <a:defRPr sz="1524"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1/1/2009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566346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 dir="d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1/1/2009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97608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 dir="d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92315" y="1709739"/>
            <a:ext cx="10015836" cy="2852737"/>
          </a:xfrm>
        </p:spPr>
        <p:txBody>
          <a:bodyPr anchor="b"/>
          <a:lstStyle>
            <a:lvl1pPr>
              <a:defRPr sz="5715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92315" y="4589464"/>
            <a:ext cx="10015836" cy="1500187"/>
          </a:xfrm>
        </p:spPr>
        <p:txBody>
          <a:bodyPr/>
          <a:lstStyle>
            <a:lvl1pPr marL="0" indent="0">
              <a:buNone/>
              <a:defRPr sz="2286">
                <a:solidFill>
                  <a:schemeClr val="tx1">
                    <a:tint val="75000"/>
                  </a:schemeClr>
                </a:solidFill>
              </a:defRPr>
            </a:lvl1pPr>
            <a:lvl2pPr marL="435483" indent="0">
              <a:buNone/>
              <a:defRPr sz="1905">
                <a:solidFill>
                  <a:schemeClr val="tx1">
                    <a:tint val="75000"/>
                  </a:schemeClr>
                </a:solidFill>
              </a:defRPr>
            </a:lvl2pPr>
            <a:lvl3pPr marL="870966" indent="0">
              <a:buNone/>
              <a:defRPr sz="1715">
                <a:solidFill>
                  <a:schemeClr val="tx1">
                    <a:tint val="75000"/>
                  </a:schemeClr>
                </a:solidFill>
              </a:defRPr>
            </a:lvl3pPr>
            <a:lvl4pPr marL="1306449" indent="0">
              <a:buNone/>
              <a:defRPr sz="1524">
                <a:solidFill>
                  <a:schemeClr val="tx1">
                    <a:tint val="75000"/>
                  </a:schemeClr>
                </a:solidFill>
              </a:defRPr>
            </a:lvl4pPr>
            <a:lvl5pPr marL="1741932" indent="0">
              <a:buNone/>
              <a:defRPr sz="1524">
                <a:solidFill>
                  <a:schemeClr val="tx1">
                    <a:tint val="75000"/>
                  </a:schemeClr>
                </a:solidFill>
              </a:defRPr>
            </a:lvl5pPr>
            <a:lvl6pPr marL="2177415" indent="0">
              <a:buNone/>
              <a:defRPr sz="1524">
                <a:solidFill>
                  <a:schemeClr val="tx1">
                    <a:tint val="75000"/>
                  </a:schemeClr>
                </a:solidFill>
              </a:defRPr>
            </a:lvl6pPr>
            <a:lvl7pPr marL="2612898" indent="0">
              <a:buNone/>
              <a:defRPr sz="1524">
                <a:solidFill>
                  <a:schemeClr val="tx1">
                    <a:tint val="75000"/>
                  </a:schemeClr>
                </a:solidFill>
              </a:defRPr>
            </a:lvl7pPr>
            <a:lvl8pPr marL="3048381" indent="0">
              <a:buNone/>
              <a:defRPr sz="1524">
                <a:solidFill>
                  <a:schemeClr val="tx1">
                    <a:tint val="75000"/>
                  </a:schemeClr>
                </a:solidFill>
              </a:defRPr>
            </a:lvl8pPr>
            <a:lvl9pPr marL="3483864" indent="0">
              <a:buNone/>
              <a:defRPr sz="1524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1/1/2009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752606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 dir="d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798364" y="1825625"/>
            <a:ext cx="4935339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878860" y="1825625"/>
            <a:ext cx="4935339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1/1/2009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62271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 dir="d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99876" y="365126"/>
            <a:ext cx="10015836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99877" y="1681163"/>
            <a:ext cx="4912658" cy="823912"/>
          </a:xfrm>
        </p:spPr>
        <p:txBody>
          <a:bodyPr anchor="b"/>
          <a:lstStyle>
            <a:lvl1pPr marL="0" indent="0">
              <a:buNone/>
              <a:defRPr sz="2286" b="1"/>
            </a:lvl1pPr>
            <a:lvl2pPr marL="435483" indent="0">
              <a:buNone/>
              <a:defRPr sz="1905" b="1"/>
            </a:lvl2pPr>
            <a:lvl3pPr marL="870966" indent="0">
              <a:buNone/>
              <a:defRPr sz="1715" b="1"/>
            </a:lvl3pPr>
            <a:lvl4pPr marL="1306449" indent="0">
              <a:buNone/>
              <a:defRPr sz="1524" b="1"/>
            </a:lvl4pPr>
            <a:lvl5pPr marL="1741932" indent="0">
              <a:buNone/>
              <a:defRPr sz="1524" b="1"/>
            </a:lvl5pPr>
            <a:lvl6pPr marL="2177415" indent="0">
              <a:buNone/>
              <a:defRPr sz="1524" b="1"/>
            </a:lvl6pPr>
            <a:lvl7pPr marL="2612898" indent="0">
              <a:buNone/>
              <a:defRPr sz="1524" b="1"/>
            </a:lvl7pPr>
            <a:lvl8pPr marL="3048381" indent="0">
              <a:buNone/>
              <a:defRPr sz="1524" b="1"/>
            </a:lvl8pPr>
            <a:lvl9pPr marL="3483864" indent="0">
              <a:buNone/>
              <a:defRPr sz="1524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99877" y="2505075"/>
            <a:ext cx="4912658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878860" y="1681163"/>
            <a:ext cx="4936852" cy="823912"/>
          </a:xfrm>
        </p:spPr>
        <p:txBody>
          <a:bodyPr anchor="b"/>
          <a:lstStyle>
            <a:lvl1pPr marL="0" indent="0">
              <a:buNone/>
              <a:defRPr sz="2286" b="1"/>
            </a:lvl1pPr>
            <a:lvl2pPr marL="435483" indent="0">
              <a:buNone/>
              <a:defRPr sz="1905" b="1"/>
            </a:lvl2pPr>
            <a:lvl3pPr marL="870966" indent="0">
              <a:buNone/>
              <a:defRPr sz="1715" b="1"/>
            </a:lvl3pPr>
            <a:lvl4pPr marL="1306449" indent="0">
              <a:buNone/>
              <a:defRPr sz="1524" b="1"/>
            </a:lvl4pPr>
            <a:lvl5pPr marL="1741932" indent="0">
              <a:buNone/>
              <a:defRPr sz="1524" b="1"/>
            </a:lvl5pPr>
            <a:lvl6pPr marL="2177415" indent="0">
              <a:buNone/>
              <a:defRPr sz="1524" b="1"/>
            </a:lvl6pPr>
            <a:lvl7pPr marL="2612898" indent="0">
              <a:buNone/>
              <a:defRPr sz="1524" b="1"/>
            </a:lvl7pPr>
            <a:lvl8pPr marL="3048381" indent="0">
              <a:buNone/>
              <a:defRPr sz="1524" b="1"/>
            </a:lvl8pPr>
            <a:lvl9pPr marL="3483864" indent="0">
              <a:buNone/>
              <a:defRPr sz="1524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878860" y="2505075"/>
            <a:ext cx="4936852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1/1/2009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530835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 dir="d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1/1/2009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033359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 dir="d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1/1/2009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989634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 dir="d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99876" y="457200"/>
            <a:ext cx="3745354" cy="1600200"/>
          </a:xfrm>
        </p:spPr>
        <p:txBody>
          <a:bodyPr anchor="b"/>
          <a:lstStyle>
            <a:lvl1pPr>
              <a:defRPr sz="3048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936852" y="987426"/>
            <a:ext cx="5878860" cy="4873625"/>
          </a:xfrm>
        </p:spPr>
        <p:txBody>
          <a:bodyPr/>
          <a:lstStyle>
            <a:lvl1pPr>
              <a:defRPr sz="3048"/>
            </a:lvl1pPr>
            <a:lvl2pPr>
              <a:defRPr sz="2667"/>
            </a:lvl2pPr>
            <a:lvl3pPr>
              <a:defRPr sz="2286"/>
            </a:lvl3pPr>
            <a:lvl4pPr>
              <a:defRPr sz="1905"/>
            </a:lvl4pPr>
            <a:lvl5pPr>
              <a:defRPr sz="1905"/>
            </a:lvl5pPr>
            <a:lvl6pPr>
              <a:defRPr sz="1905"/>
            </a:lvl6pPr>
            <a:lvl7pPr>
              <a:defRPr sz="1905"/>
            </a:lvl7pPr>
            <a:lvl8pPr>
              <a:defRPr sz="1905"/>
            </a:lvl8pPr>
            <a:lvl9pPr>
              <a:defRPr sz="1905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99876" y="2057400"/>
            <a:ext cx="3745354" cy="3811588"/>
          </a:xfrm>
        </p:spPr>
        <p:txBody>
          <a:bodyPr/>
          <a:lstStyle>
            <a:lvl1pPr marL="0" indent="0">
              <a:buNone/>
              <a:defRPr sz="1524"/>
            </a:lvl1pPr>
            <a:lvl2pPr marL="435483" indent="0">
              <a:buNone/>
              <a:defRPr sz="1334"/>
            </a:lvl2pPr>
            <a:lvl3pPr marL="870966" indent="0">
              <a:buNone/>
              <a:defRPr sz="1143"/>
            </a:lvl3pPr>
            <a:lvl4pPr marL="1306449" indent="0">
              <a:buNone/>
              <a:defRPr sz="953"/>
            </a:lvl4pPr>
            <a:lvl5pPr marL="1741932" indent="0">
              <a:buNone/>
              <a:defRPr sz="953"/>
            </a:lvl5pPr>
            <a:lvl6pPr marL="2177415" indent="0">
              <a:buNone/>
              <a:defRPr sz="953"/>
            </a:lvl6pPr>
            <a:lvl7pPr marL="2612898" indent="0">
              <a:buNone/>
              <a:defRPr sz="953"/>
            </a:lvl7pPr>
            <a:lvl8pPr marL="3048381" indent="0">
              <a:buNone/>
              <a:defRPr sz="953"/>
            </a:lvl8pPr>
            <a:lvl9pPr marL="3483864" indent="0">
              <a:buNone/>
              <a:defRPr sz="953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1/1/2009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840292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 dir="d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99876" y="457200"/>
            <a:ext cx="3745354" cy="1600200"/>
          </a:xfrm>
        </p:spPr>
        <p:txBody>
          <a:bodyPr anchor="b"/>
          <a:lstStyle>
            <a:lvl1pPr>
              <a:defRPr sz="3048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4936852" y="987426"/>
            <a:ext cx="5878860" cy="4873625"/>
          </a:xfrm>
        </p:spPr>
        <p:txBody>
          <a:bodyPr/>
          <a:lstStyle>
            <a:lvl1pPr marL="0" indent="0">
              <a:buNone/>
              <a:defRPr sz="3048"/>
            </a:lvl1pPr>
            <a:lvl2pPr marL="435483" indent="0">
              <a:buNone/>
              <a:defRPr sz="2667"/>
            </a:lvl2pPr>
            <a:lvl3pPr marL="870966" indent="0">
              <a:buNone/>
              <a:defRPr sz="2286"/>
            </a:lvl3pPr>
            <a:lvl4pPr marL="1306449" indent="0">
              <a:buNone/>
              <a:defRPr sz="1905"/>
            </a:lvl4pPr>
            <a:lvl5pPr marL="1741932" indent="0">
              <a:buNone/>
              <a:defRPr sz="1905"/>
            </a:lvl5pPr>
            <a:lvl6pPr marL="2177415" indent="0">
              <a:buNone/>
              <a:defRPr sz="1905"/>
            </a:lvl6pPr>
            <a:lvl7pPr marL="2612898" indent="0">
              <a:buNone/>
              <a:defRPr sz="1905"/>
            </a:lvl7pPr>
            <a:lvl8pPr marL="3048381" indent="0">
              <a:buNone/>
              <a:defRPr sz="1905"/>
            </a:lvl8pPr>
            <a:lvl9pPr marL="3483864" indent="0">
              <a:buNone/>
              <a:defRPr sz="1905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99876" y="2057400"/>
            <a:ext cx="3745354" cy="3811588"/>
          </a:xfrm>
        </p:spPr>
        <p:txBody>
          <a:bodyPr/>
          <a:lstStyle>
            <a:lvl1pPr marL="0" indent="0">
              <a:buNone/>
              <a:defRPr sz="1524"/>
            </a:lvl1pPr>
            <a:lvl2pPr marL="435483" indent="0">
              <a:buNone/>
              <a:defRPr sz="1334"/>
            </a:lvl2pPr>
            <a:lvl3pPr marL="870966" indent="0">
              <a:buNone/>
              <a:defRPr sz="1143"/>
            </a:lvl3pPr>
            <a:lvl4pPr marL="1306449" indent="0">
              <a:buNone/>
              <a:defRPr sz="953"/>
            </a:lvl4pPr>
            <a:lvl5pPr marL="1741932" indent="0">
              <a:buNone/>
              <a:defRPr sz="953"/>
            </a:lvl5pPr>
            <a:lvl6pPr marL="2177415" indent="0">
              <a:buNone/>
              <a:defRPr sz="953"/>
            </a:lvl6pPr>
            <a:lvl7pPr marL="2612898" indent="0">
              <a:buNone/>
              <a:defRPr sz="953"/>
            </a:lvl7pPr>
            <a:lvl8pPr marL="3048381" indent="0">
              <a:buNone/>
              <a:defRPr sz="953"/>
            </a:lvl8pPr>
            <a:lvl9pPr marL="3483864" indent="0">
              <a:buNone/>
              <a:defRPr sz="953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1/1/2009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130793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 dir="d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1/1/2009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616089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 dir="d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310240" y="365125"/>
            <a:ext cx="2503959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798364" y="365125"/>
            <a:ext cx="7366720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1/1/2009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496327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 dir="d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798364" y="365126"/>
            <a:ext cx="10015836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98364" y="1825625"/>
            <a:ext cx="10015836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98364" y="6356351"/>
            <a:ext cx="261282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43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1/1/2009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846662" y="6356351"/>
            <a:ext cx="391924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143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201372" y="6356351"/>
            <a:ext cx="261282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43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2616942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43" r:id="rId1"/>
    <p:sldLayoutId id="2147483944" r:id="rId2"/>
    <p:sldLayoutId id="2147483945" r:id="rId3"/>
    <p:sldLayoutId id="2147483946" r:id="rId4"/>
    <p:sldLayoutId id="2147483947" r:id="rId5"/>
    <p:sldLayoutId id="2147483948" r:id="rId6"/>
    <p:sldLayoutId id="2147483949" r:id="rId7"/>
    <p:sldLayoutId id="2147483950" r:id="rId8"/>
    <p:sldLayoutId id="2147483951" r:id="rId9"/>
    <p:sldLayoutId id="2147483952" r:id="rId10"/>
    <p:sldLayoutId id="2147483953" r:id="rId11"/>
  </p:sldLayoutIdLst>
  <mc:AlternateContent xmlns:mc="http://schemas.openxmlformats.org/markup-compatibility/2006" xmlns:p14="http://schemas.microsoft.com/office/powerpoint/2010/main">
    <mc:Choice Requires="p14">
      <p:transition spd="slow" p14:dur="1200">
        <p14:prism dir="d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  <p:txStyles>
    <p:titleStyle>
      <a:lvl1pPr algn="l" defTabSz="870966" rtl="0" eaLnBrk="1" latinLnBrk="0" hangingPunct="1">
        <a:lnSpc>
          <a:spcPct val="90000"/>
        </a:lnSpc>
        <a:spcBef>
          <a:spcPct val="0"/>
        </a:spcBef>
        <a:buNone/>
        <a:defRPr sz="4191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17742" indent="-217742" algn="l" defTabSz="870966" rtl="0" eaLnBrk="1" latinLnBrk="0" hangingPunct="1">
        <a:lnSpc>
          <a:spcPct val="90000"/>
        </a:lnSpc>
        <a:spcBef>
          <a:spcPts val="953"/>
        </a:spcBef>
        <a:buFont typeface="Arial" panose="020B0604020202020204" pitchFamily="34" charset="0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1pPr>
      <a:lvl2pPr marL="653225" indent="-217742" algn="l" defTabSz="870966" rtl="0" eaLnBrk="1" latinLnBrk="0" hangingPunct="1">
        <a:lnSpc>
          <a:spcPct val="90000"/>
        </a:lnSpc>
        <a:spcBef>
          <a:spcPts val="476"/>
        </a:spcBef>
        <a:buFont typeface="Arial" panose="020B0604020202020204" pitchFamily="34" charset="0"/>
        <a:buChar char="•"/>
        <a:defRPr sz="2286" kern="1200">
          <a:solidFill>
            <a:schemeClr val="tx1"/>
          </a:solidFill>
          <a:latin typeface="+mn-lt"/>
          <a:ea typeface="+mn-ea"/>
          <a:cs typeface="+mn-cs"/>
        </a:defRPr>
      </a:lvl2pPr>
      <a:lvl3pPr marL="1088708" indent="-217742" algn="l" defTabSz="870966" rtl="0" eaLnBrk="1" latinLnBrk="0" hangingPunct="1">
        <a:lnSpc>
          <a:spcPct val="90000"/>
        </a:lnSpc>
        <a:spcBef>
          <a:spcPts val="476"/>
        </a:spcBef>
        <a:buFont typeface="Arial" panose="020B0604020202020204" pitchFamily="34" charset="0"/>
        <a:buChar char="•"/>
        <a:defRPr sz="1905" kern="1200">
          <a:solidFill>
            <a:schemeClr val="tx1"/>
          </a:solidFill>
          <a:latin typeface="+mn-lt"/>
          <a:ea typeface="+mn-ea"/>
          <a:cs typeface="+mn-cs"/>
        </a:defRPr>
      </a:lvl3pPr>
      <a:lvl4pPr marL="1524191" indent="-217742" algn="l" defTabSz="870966" rtl="0" eaLnBrk="1" latinLnBrk="0" hangingPunct="1">
        <a:lnSpc>
          <a:spcPct val="90000"/>
        </a:lnSpc>
        <a:spcBef>
          <a:spcPts val="476"/>
        </a:spcBef>
        <a:buFont typeface="Arial" panose="020B0604020202020204" pitchFamily="34" charset="0"/>
        <a:buChar char="•"/>
        <a:defRPr sz="1715" kern="1200">
          <a:solidFill>
            <a:schemeClr val="tx1"/>
          </a:solidFill>
          <a:latin typeface="+mn-lt"/>
          <a:ea typeface="+mn-ea"/>
          <a:cs typeface="+mn-cs"/>
        </a:defRPr>
      </a:lvl4pPr>
      <a:lvl5pPr marL="1959674" indent="-217742" algn="l" defTabSz="870966" rtl="0" eaLnBrk="1" latinLnBrk="0" hangingPunct="1">
        <a:lnSpc>
          <a:spcPct val="90000"/>
        </a:lnSpc>
        <a:spcBef>
          <a:spcPts val="476"/>
        </a:spcBef>
        <a:buFont typeface="Arial" panose="020B0604020202020204" pitchFamily="34" charset="0"/>
        <a:buChar char="•"/>
        <a:defRPr sz="1715" kern="1200">
          <a:solidFill>
            <a:schemeClr val="tx1"/>
          </a:solidFill>
          <a:latin typeface="+mn-lt"/>
          <a:ea typeface="+mn-ea"/>
          <a:cs typeface="+mn-cs"/>
        </a:defRPr>
      </a:lvl5pPr>
      <a:lvl6pPr marL="2395157" indent="-217742" algn="l" defTabSz="870966" rtl="0" eaLnBrk="1" latinLnBrk="0" hangingPunct="1">
        <a:lnSpc>
          <a:spcPct val="90000"/>
        </a:lnSpc>
        <a:spcBef>
          <a:spcPts val="476"/>
        </a:spcBef>
        <a:buFont typeface="Arial" panose="020B0604020202020204" pitchFamily="34" charset="0"/>
        <a:buChar char="•"/>
        <a:defRPr sz="1715" kern="1200">
          <a:solidFill>
            <a:schemeClr val="tx1"/>
          </a:solidFill>
          <a:latin typeface="+mn-lt"/>
          <a:ea typeface="+mn-ea"/>
          <a:cs typeface="+mn-cs"/>
        </a:defRPr>
      </a:lvl6pPr>
      <a:lvl7pPr marL="2830640" indent="-217742" algn="l" defTabSz="870966" rtl="0" eaLnBrk="1" latinLnBrk="0" hangingPunct="1">
        <a:lnSpc>
          <a:spcPct val="90000"/>
        </a:lnSpc>
        <a:spcBef>
          <a:spcPts val="476"/>
        </a:spcBef>
        <a:buFont typeface="Arial" panose="020B0604020202020204" pitchFamily="34" charset="0"/>
        <a:buChar char="•"/>
        <a:defRPr sz="1715" kern="1200">
          <a:solidFill>
            <a:schemeClr val="tx1"/>
          </a:solidFill>
          <a:latin typeface="+mn-lt"/>
          <a:ea typeface="+mn-ea"/>
          <a:cs typeface="+mn-cs"/>
        </a:defRPr>
      </a:lvl7pPr>
      <a:lvl8pPr marL="3266123" indent="-217742" algn="l" defTabSz="870966" rtl="0" eaLnBrk="1" latinLnBrk="0" hangingPunct="1">
        <a:lnSpc>
          <a:spcPct val="90000"/>
        </a:lnSpc>
        <a:spcBef>
          <a:spcPts val="476"/>
        </a:spcBef>
        <a:buFont typeface="Arial" panose="020B0604020202020204" pitchFamily="34" charset="0"/>
        <a:buChar char="•"/>
        <a:defRPr sz="1715" kern="1200">
          <a:solidFill>
            <a:schemeClr val="tx1"/>
          </a:solidFill>
          <a:latin typeface="+mn-lt"/>
          <a:ea typeface="+mn-ea"/>
          <a:cs typeface="+mn-cs"/>
        </a:defRPr>
      </a:lvl8pPr>
      <a:lvl9pPr marL="3701606" indent="-217742" algn="l" defTabSz="870966" rtl="0" eaLnBrk="1" latinLnBrk="0" hangingPunct="1">
        <a:lnSpc>
          <a:spcPct val="90000"/>
        </a:lnSpc>
        <a:spcBef>
          <a:spcPts val="476"/>
        </a:spcBef>
        <a:buFont typeface="Arial" panose="020B0604020202020204" pitchFamily="34" charset="0"/>
        <a:buChar char="•"/>
        <a:defRPr sz="1715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870966" rtl="0" eaLnBrk="1" latinLnBrk="0" hangingPunct="1">
        <a:defRPr sz="1715" kern="1200">
          <a:solidFill>
            <a:schemeClr val="tx1"/>
          </a:solidFill>
          <a:latin typeface="+mn-lt"/>
          <a:ea typeface="+mn-ea"/>
          <a:cs typeface="+mn-cs"/>
        </a:defRPr>
      </a:lvl1pPr>
      <a:lvl2pPr marL="435483" algn="l" defTabSz="870966" rtl="0" eaLnBrk="1" latinLnBrk="0" hangingPunct="1">
        <a:defRPr sz="1715" kern="1200">
          <a:solidFill>
            <a:schemeClr val="tx1"/>
          </a:solidFill>
          <a:latin typeface="+mn-lt"/>
          <a:ea typeface="+mn-ea"/>
          <a:cs typeface="+mn-cs"/>
        </a:defRPr>
      </a:lvl2pPr>
      <a:lvl3pPr marL="870966" algn="l" defTabSz="870966" rtl="0" eaLnBrk="1" latinLnBrk="0" hangingPunct="1">
        <a:defRPr sz="1715" kern="1200">
          <a:solidFill>
            <a:schemeClr val="tx1"/>
          </a:solidFill>
          <a:latin typeface="+mn-lt"/>
          <a:ea typeface="+mn-ea"/>
          <a:cs typeface="+mn-cs"/>
        </a:defRPr>
      </a:lvl3pPr>
      <a:lvl4pPr marL="1306449" algn="l" defTabSz="870966" rtl="0" eaLnBrk="1" latinLnBrk="0" hangingPunct="1">
        <a:defRPr sz="1715" kern="1200">
          <a:solidFill>
            <a:schemeClr val="tx1"/>
          </a:solidFill>
          <a:latin typeface="+mn-lt"/>
          <a:ea typeface="+mn-ea"/>
          <a:cs typeface="+mn-cs"/>
        </a:defRPr>
      </a:lvl4pPr>
      <a:lvl5pPr marL="1741932" algn="l" defTabSz="870966" rtl="0" eaLnBrk="1" latinLnBrk="0" hangingPunct="1">
        <a:defRPr sz="1715" kern="1200">
          <a:solidFill>
            <a:schemeClr val="tx1"/>
          </a:solidFill>
          <a:latin typeface="+mn-lt"/>
          <a:ea typeface="+mn-ea"/>
          <a:cs typeface="+mn-cs"/>
        </a:defRPr>
      </a:lvl5pPr>
      <a:lvl6pPr marL="2177415" algn="l" defTabSz="870966" rtl="0" eaLnBrk="1" latinLnBrk="0" hangingPunct="1">
        <a:defRPr sz="1715" kern="1200">
          <a:solidFill>
            <a:schemeClr val="tx1"/>
          </a:solidFill>
          <a:latin typeface="+mn-lt"/>
          <a:ea typeface="+mn-ea"/>
          <a:cs typeface="+mn-cs"/>
        </a:defRPr>
      </a:lvl6pPr>
      <a:lvl7pPr marL="2612898" algn="l" defTabSz="870966" rtl="0" eaLnBrk="1" latinLnBrk="0" hangingPunct="1">
        <a:defRPr sz="1715" kern="1200">
          <a:solidFill>
            <a:schemeClr val="tx1"/>
          </a:solidFill>
          <a:latin typeface="+mn-lt"/>
          <a:ea typeface="+mn-ea"/>
          <a:cs typeface="+mn-cs"/>
        </a:defRPr>
      </a:lvl7pPr>
      <a:lvl8pPr marL="3048381" algn="l" defTabSz="870966" rtl="0" eaLnBrk="1" latinLnBrk="0" hangingPunct="1">
        <a:defRPr sz="1715" kern="1200">
          <a:solidFill>
            <a:schemeClr val="tx1"/>
          </a:solidFill>
          <a:latin typeface="+mn-lt"/>
          <a:ea typeface="+mn-ea"/>
          <a:cs typeface="+mn-cs"/>
        </a:defRPr>
      </a:lvl8pPr>
      <a:lvl9pPr marL="3483864" algn="l" defTabSz="870966" rtl="0" eaLnBrk="1" latinLnBrk="0" hangingPunct="1">
        <a:defRPr sz="1715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6.jpg"/><Relationship Id="rId4" Type="http://schemas.openxmlformats.org/officeDocument/2006/relationships/image" Target="../media/image5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7.jpg"/><Relationship Id="rId4" Type="http://schemas.openxmlformats.org/officeDocument/2006/relationships/image" Target="../media/image5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g"/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tmp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1.png"/><Relationship Id="rId4" Type="http://schemas.openxmlformats.org/officeDocument/2006/relationships/image" Target="../media/image5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tmp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.pn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85405" y="1670458"/>
            <a:ext cx="3193455" cy="3374334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78860" y="2009605"/>
            <a:ext cx="3595806" cy="26960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827305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 dir="d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8"/>
          <p:cNvSpPr txBox="1"/>
          <p:nvPr/>
        </p:nvSpPr>
        <p:spPr>
          <a:xfrm>
            <a:off x="548481" y="2057400"/>
            <a:ext cx="4876800" cy="2431435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3200" dirty="0" smtClean="0">
                <a:latin typeface="Times New Roman" pitchFamily="18" charset="0"/>
                <a:cs typeface="Times New Roman" pitchFamily="18" charset="0"/>
              </a:rPr>
              <a:t>       MD. KOWSER ALI </a:t>
            </a:r>
            <a:r>
              <a:rPr lang="en-US" sz="3600" dirty="0" smtClean="0">
                <a:latin typeface="Times New Roman" pitchFamily="18" charset="0"/>
                <a:cs typeface="Times New Roman" pitchFamily="18" charset="0"/>
              </a:rPr>
              <a:t>                   </a:t>
            </a:r>
          </a:p>
          <a:p>
            <a:r>
              <a:rPr lang="en-US" sz="1600" dirty="0" smtClean="0">
                <a:latin typeface="Times New Roman" pitchFamily="18" charset="0"/>
                <a:cs typeface="Times New Roman" pitchFamily="18" charset="0"/>
              </a:rPr>
              <a:t>                     </a:t>
            </a:r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ASISSTANT TEACHER</a:t>
            </a:r>
          </a:p>
          <a:p>
            <a:endParaRPr lang="en-US" sz="1600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DURLOVPUR GOVT. PRIMARY SCHOOL</a:t>
            </a:r>
            <a:endParaRPr lang="en-US" sz="1600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en-US" sz="1600" dirty="0" smtClean="0">
                <a:latin typeface="Times New Roman" pitchFamily="18" charset="0"/>
                <a:cs typeface="Times New Roman" pitchFamily="18" charset="0"/>
              </a:rPr>
              <a:t>                </a:t>
            </a:r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HORINAKUNDU, JHENIDAH</a:t>
            </a:r>
            <a:r>
              <a:rPr lang="en-US" sz="1600" dirty="0" smtClean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 algn="ctr"/>
            <a:r>
              <a:rPr lang="en-US" sz="2400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kowser.gps@gmail.com</a:t>
            </a:r>
            <a:endParaRPr lang="en-US" sz="2400" dirty="0">
              <a:solidFill>
                <a:srgbClr val="0070C0"/>
              </a:solidFill>
              <a:latin typeface="Times New Roman" pitchFamily="18" charset="0"/>
              <a:cs typeface="Times New Roman" pitchFamily="18" charset="0"/>
            </a:endParaRPr>
          </a:p>
          <a:p>
            <a:endParaRPr lang="en-US" sz="1600" dirty="0">
              <a:latin typeface="Times New Roman" pitchFamily="18" charset="0"/>
              <a:cs typeface="Times New Roman" pitchFamily="18" charset="0"/>
            </a:endParaRPr>
          </a:p>
        </p:txBody>
      </p:sp>
      <p:grpSp>
        <p:nvGrpSpPr>
          <p:cNvPr id="8" name="Group 7"/>
          <p:cNvGrpSpPr/>
          <p:nvPr/>
        </p:nvGrpSpPr>
        <p:grpSpPr>
          <a:xfrm>
            <a:off x="5272881" y="2057400"/>
            <a:ext cx="6187282" cy="2362200"/>
            <a:chOff x="5272881" y="2057400"/>
            <a:chExt cx="6187282" cy="2362200"/>
          </a:xfrm>
        </p:grpSpPr>
        <p:sp>
          <p:nvSpPr>
            <p:cNvPr id="3" name="TextBox 8"/>
            <p:cNvSpPr txBox="1"/>
            <p:nvPr/>
          </p:nvSpPr>
          <p:spPr>
            <a:xfrm>
              <a:off x="5958681" y="2057400"/>
              <a:ext cx="3581400" cy="1077218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sz="3200" dirty="0" smtClean="0">
                  <a:latin typeface="Times New Roman" pitchFamily="18" charset="0"/>
                  <a:cs typeface="Times New Roman" pitchFamily="18" charset="0"/>
                </a:rPr>
                <a:t>Sub: English </a:t>
              </a:r>
            </a:p>
            <a:p>
              <a:r>
                <a:rPr lang="en-US" sz="3200" dirty="0" smtClean="0">
                  <a:latin typeface="Times New Roman" pitchFamily="18" charset="0"/>
                  <a:cs typeface="Times New Roman" pitchFamily="18" charset="0"/>
                </a:rPr>
                <a:t>Class: Two</a:t>
              </a:r>
              <a:endParaRPr lang="en-US" sz="3200" dirty="0"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4" name="TextBox 8"/>
            <p:cNvSpPr txBox="1"/>
            <p:nvPr/>
          </p:nvSpPr>
          <p:spPr>
            <a:xfrm>
              <a:off x="5272881" y="3034605"/>
              <a:ext cx="6187282" cy="138499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sz="2800" dirty="0" smtClean="0">
                  <a:latin typeface="Times New Roman" pitchFamily="18" charset="0"/>
                  <a:cs typeface="Times New Roman" pitchFamily="18" charset="0"/>
                </a:rPr>
                <a:t>        Lesson : How old are you?</a:t>
              </a:r>
            </a:p>
            <a:p>
              <a:r>
                <a:rPr lang="en-US" sz="2800" dirty="0" smtClean="0">
                  <a:latin typeface="Times New Roman" pitchFamily="18" charset="0"/>
                  <a:cs typeface="Times New Roman" pitchFamily="18" charset="0"/>
                </a:rPr>
                <a:t>        Parts of the lesson: (Activity-B)</a:t>
              </a:r>
            </a:p>
            <a:p>
              <a:r>
                <a:rPr lang="en-US" sz="2800" dirty="0" smtClean="0">
                  <a:solidFill>
                    <a:srgbClr val="0070C0"/>
                  </a:solidFill>
                  <a:latin typeface="Times New Roman" pitchFamily="18" charset="0"/>
                  <a:cs typeface="Times New Roman" pitchFamily="18" charset="0"/>
                </a:rPr>
                <a:t>        Page No-14</a:t>
              </a:r>
              <a:endParaRPr lang="en-US" sz="2800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endParaRPr>
            </a:p>
          </p:txBody>
        </p:sp>
      </p:grpSp>
      <p:cxnSp>
        <p:nvCxnSpPr>
          <p:cNvPr id="5" name="Straight Connector 4"/>
          <p:cNvCxnSpPr/>
          <p:nvPr/>
        </p:nvCxnSpPr>
        <p:spPr>
          <a:xfrm>
            <a:off x="5501481" y="1524000"/>
            <a:ext cx="0" cy="3124200"/>
          </a:xfrm>
          <a:prstGeom prst="line">
            <a:avLst/>
          </a:prstGeom>
          <a:ln>
            <a:solidFill>
              <a:srgbClr val="FC10DA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Straight Connector 5"/>
          <p:cNvCxnSpPr/>
          <p:nvPr/>
        </p:nvCxnSpPr>
        <p:spPr>
          <a:xfrm>
            <a:off x="5577681" y="1676400"/>
            <a:ext cx="0" cy="3048000"/>
          </a:xfrm>
          <a:prstGeom prst="line">
            <a:avLst/>
          </a:prstGeom>
          <a:ln>
            <a:solidFill>
              <a:srgbClr val="0070C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Straight Connector 6"/>
          <p:cNvCxnSpPr/>
          <p:nvPr/>
        </p:nvCxnSpPr>
        <p:spPr>
          <a:xfrm>
            <a:off x="5653881" y="1905000"/>
            <a:ext cx="0" cy="2895600"/>
          </a:xfrm>
          <a:prstGeom prst="line">
            <a:avLst/>
          </a:prstGeom>
          <a:ln>
            <a:solidFill>
              <a:srgbClr val="FC10DA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6804277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 dir="d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685405" y="1752600"/>
            <a:ext cx="5945106" cy="3107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66" dirty="0">
                <a:latin typeface="Times New Roman" pitchFamily="18" charset="0"/>
                <a:cs typeface="Times New Roman" pitchFamily="18" charset="0"/>
              </a:rPr>
              <a:t>Hello! Hello! How are you?</a:t>
            </a:r>
          </a:p>
          <a:p>
            <a:r>
              <a:rPr lang="en-US" sz="3266" dirty="0">
                <a:latin typeface="Times New Roman" pitchFamily="18" charset="0"/>
                <a:cs typeface="Times New Roman" pitchFamily="18" charset="0"/>
              </a:rPr>
              <a:t>I’m well, I’m good.</a:t>
            </a:r>
          </a:p>
          <a:p>
            <a:r>
              <a:rPr lang="en-US" sz="3266" dirty="0">
                <a:latin typeface="Times New Roman" pitchFamily="18" charset="0"/>
                <a:cs typeface="Times New Roman" pitchFamily="18" charset="0"/>
              </a:rPr>
              <a:t>I’m great, I’m wonderful.</a:t>
            </a:r>
          </a:p>
          <a:p>
            <a:endParaRPr lang="en-US" sz="3266" dirty="0">
              <a:latin typeface="Times New Roman" pitchFamily="18" charset="0"/>
              <a:cs typeface="Times New Roman" pitchFamily="18" charset="0"/>
            </a:endParaRPr>
          </a:p>
          <a:p>
            <a:r>
              <a:rPr lang="en-US" sz="3266" dirty="0">
                <a:latin typeface="Times New Roman" pitchFamily="18" charset="0"/>
                <a:cs typeface="Times New Roman" pitchFamily="18" charset="0"/>
              </a:rPr>
              <a:t>Hello! Hello! How are you?</a:t>
            </a:r>
          </a:p>
          <a:p>
            <a:r>
              <a:rPr lang="en-US" sz="3266" dirty="0">
                <a:latin typeface="Times New Roman" pitchFamily="18" charset="0"/>
                <a:cs typeface="Times New Roman" pitchFamily="18" charset="0"/>
              </a:rPr>
              <a:t>I’m fine! I’m great today. 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2142438" y="873181"/>
            <a:ext cx="8710272" cy="6508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29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Safety environment by </a:t>
            </a:r>
            <a:r>
              <a:rPr lang="en-US" sz="3629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greetings </a:t>
            </a:r>
            <a:r>
              <a:rPr lang="en-US" sz="3629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song. 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58881" y="2057400"/>
            <a:ext cx="1513433" cy="26142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924128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 dir="d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32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Rot by="120000">
                                      <p:cBhvr>
                                        <p:cTn id="11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2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13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4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5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853281" y="2895600"/>
            <a:ext cx="105156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>
                <a:latin typeface="Times New Roman" pitchFamily="18" charset="0"/>
                <a:cs typeface="Times New Roman" pitchFamily="18" charset="0"/>
              </a:rPr>
              <a:t>Checking homework </a:t>
            </a:r>
            <a:r>
              <a:rPr lang="en-US" sz="3600">
                <a:latin typeface="Times New Roman" pitchFamily="18" charset="0"/>
                <a:cs typeface="Times New Roman" pitchFamily="18" charset="0"/>
              </a:rPr>
              <a:t>and justify </a:t>
            </a:r>
            <a:r>
              <a:rPr lang="en-US" sz="3600" dirty="0">
                <a:latin typeface="Times New Roman" pitchFamily="18" charset="0"/>
                <a:cs typeface="Times New Roman" pitchFamily="18" charset="0"/>
              </a:rPr>
              <a:t>the previous lesson.  </a:t>
            </a:r>
          </a:p>
        </p:txBody>
      </p:sp>
    </p:spTree>
    <p:extLst>
      <p:ext uri="{BB962C8B-B14F-4D97-AF65-F5344CB8AC3E}">
        <p14:creationId xmlns:p14="http://schemas.microsoft.com/office/powerpoint/2010/main" val="17733719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 dir="d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986881" y="1676400"/>
            <a:ext cx="6415881" cy="67864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810" dirty="0">
                <a:latin typeface="Times New Roman" pitchFamily="18" charset="0"/>
                <a:cs typeface="Times New Roman" pitchFamily="18" charset="0"/>
              </a:rPr>
              <a:t>Our today’s lesson </a:t>
            </a:r>
            <a:r>
              <a:rPr lang="en-US" sz="3810" dirty="0" smtClean="0">
                <a:latin typeface="Times New Roman" pitchFamily="18" charset="0"/>
                <a:cs typeface="Times New Roman" pitchFamily="18" charset="0"/>
              </a:rPr>
              <a:t>is too-- </a:t>
            </a:r>
            <a:endParaRPr lang="en-US" sz="381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4354712" y="3225147"/>
            <a:ext cx="2823170" cy="7372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810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Activity-</a:t>
            </a:r>
            <a:r>
              <a:rPr lang="en-US" sz="3810" dirty="0">
                <a:solidFill>
                  <a:srgbClr val="FF00FF"/>
                </a:solidFill>
                <a:latin typeface="Times New Roman" pitchFamily="18" charset="0"/>
                <a:cs typeface="Times New Roman" pitchFamily="18" charset="0"/>
              </a:rPr>
              <a:t>B</a:t>
            </a:r>
            <a:r>
              <a:rPr lang="en-US" sz="419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endParaRPr lang="en-US" sz="5715" dirty="0">
              <a:solidFill>
                <a:srgbClr val="0070C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3748881" y="2438400"/>
            <a:ext cx="4818277" cy="7372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810" dirty="0" smtClean="0">
                <a:latin typeface="Times New Roman" pitchFamily="18" charset="0"/>
                <a:cs typeface="Times New Roman" pitchFamily="18" charset="0"/>
              </a:rPr>
              <a:t>How old are you?</a:t>
            </a:r>
            <a:r>
              <a:rPr lang="en-US" sz="419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endParaRPr lang="en-US" sz="5715" dirty="0">
              <a:solidFill>
                <a:srgbClr val="0070C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443055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 dir="d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0"/>
                            </p:stCondLst>
                            <p:childTnLst>
                              <p:par>
                                <p:cTn id="9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5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lowchart: Alternate Process 1"/>
          <p:cNvSpPr/>
          <p:nvPr/>
        </p:nvSpPr>
        <p:spPr>
          <a:xfrm>
            <a:off x="1691481" y="838200"/>
            <a:ext cx="7033260" cy="762000"/>
          </a:xfrm>
          <a:prstGeom prst="flowChartAlternateProcess">
            <a:avLst/>
          </a:prstGeom>
          <a:noFill/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3600" dirty="0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LEARNING OUTCOMES  </a:t>
            </a:r>
            <a:endParaRPr lang="en-US" sz="360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853281" y="1676400"/>
            <a:ext cx="1010443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>
                <a:solidFill>
                  <a:srgbClr val="9170D2"/>
                </a:solidFill>
                <a:latin typeface="Times New Roman" pitchFamily="18" charset="0"/>
                <a:cs typeface="Times New Roman" pitchFamily="18" charset="0"/>
              </a:rPr>
              <a:t>By end of the lesson students will be able to-------</a:t>
            </a:r>
            <a:endParaRPr lang="en-US" sz="3200" dirty="0">
              <a:solidFill>
                <a:srgbClr val="9170D2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878598" y="2362200"/>
            <a:ext cx="10079121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Listening:</a:t>
            </a: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 3.1.1 understand simple questions and statements </a:t>
            </a:r>
          </a:p>
          <a:p>
            <a:r>
              <a:rPr lang="en-US" sz="2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                         about them. 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53281" y="3276600"/>
            <a:ext cx="1068308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Speaking:</a:t>
            </a: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 3.1.1 ask and answer questions about themselves     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 dir="d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01681" y="1729947"/>
            <a:ext cx="1524000" cy="3322320"/>
          </a:xfrm>
          <a:prstGeom prst="rect">
            <a:avLst/>
          </a:prstGeom>
        </p:spPr>
      </p:pic>
      <p:pic>
        <p:nvPicPr>
          <p:cNvPr id="15" name="Picture 1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4206081" y="533400"/>
            <a:ext cx="5410199" cy="2631339"/>
          </a:xfrm>
          <a:prstGeom prst="rect">
            <a:avLst/>
          </a:prstGeom>
        </p:spPr>
      </p:pic>
      <p:sp>
        <p:nvSpPr>
          <p:cNvPr id="16" name="TextBox 15"/>
          <p:cNvSpPr txBox="1"/>
          <p:nvPr/>
        </p:nvSpPr>
        <p:spPr>
          <a:xfrm>
            <a:off x="4434681" y="990600"/>
            <a:ext cx="48768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‘Hi </a:t>
            </a:r>
            <a:r>
              <a:rPr lang="en-US" sz="2400" dirty="0" err="1" smtClean="0">
                <a:latin typeface="Times New Roman" pitchFamily="18" charset="0"/>
                <a:cs typeface="Times New Roman" pitchFamily="18" charset="0"/>
              </a:rPr>
              <a:t>Sumon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. Are you 7 years old?’</a:t>
            </a:r>
            <a:endParaRPr lang="en-US" sz="24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36361" y="3190220"/>
            <a:ext cx="1158240" cy="2865120"/>
          </a:xfrm>
          <a:prstGeom prst="rect">
            <a:avLst/>
          </a:prstGeom>
        </p:spPr>
      </p:pic>
      <p:pic>
        <p:nvPicPr>
          <p:cNvPr id="17" name="Picture 16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3481" y="1905000"/>
            <a:ext cx="3124200" cy="2631339"/>
          </a:xfrm>
          <a:prstGeom prst="rect">
            <a:avLst/>
          </a:prstGeom>
        </p:spPr>
      </p:pic>
      <p:sp>
        <p:nvSpPr>
          <p:cNvPr id="18" name="TextBox 17"/>
          <p:cNvSpPr txBox="1"/>
          <p:nvPr/>
        </p:nvSpPr>
        <p:spPr>
          <a:xfrm>
            <a:off x="3215481" y="2286000"/>
            <a:ext cx="21336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‘</a:t>
            </a:r>
            <a:r>
              <a:rPr lang="en-US" sz="2800" dirty="0" err="1" smtClean="0">
                <a:latin typeface="Times New Roman" pitchFamily="18" charset="0"/>
                <a:cs typeface="Times New Roman" pitchFamily="18" charset="0"/>
              </a:rPr>
              <a:t>Yes,I</a:t>
            </a: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 am.</a:t>
            </a:r>
            <a:endParaRPr lang="en-US" sz="28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5143523" y="5789537"/>
            <a:ext cx="27432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>
                <a:solidFill>
                  <a:srgbClr val="9170D2"/>
                </a:solidFill>
                <a:latin typeface="Times New Roman" pitchFamily="18" charset="0"/>
                <a:cs typeface="Times New Roman" pitchFamily="18" charset="0"/>
              </a:rPr>
              <a:t>One more </a:t>
            </a:r>
            <a:endParaRPr lang="en-US" sz="3200" dirty="0">
              <a:solidFill>
                <a:srgbClr val="9170D2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426561" y="290567"/>
            <a:ext cx="644652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>
                <a:latin typeface="Times New Roman" pitchFamily="18" charset="0"/>
                <a:cs typeface="Times New Roman" pitchFamily="18" charset="0"/>
              </a:rPr>
              <a:t>Teacher show up in reality. </a:t>
            </a:r>
            <a:endParaRPr lang="en-US" sz="3200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004139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 dir="d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2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2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2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2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/>
      <p:bldP spid="18" grpId="0"/>
      <p:bldP spid="19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5272881" y="6039460"/>
            <a:ext cx="213346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smtClean="0">
                <a:solidFill>
                  <a:srgbClr val="9170D2"/>
                </a:solidFill>
                <a:latin typeface="Times New Roman" pitchFamily="18" charset="0"/>
                <a:cs typeface="Times New Roman" pitchFamily="18" charset="0"/>
              </a:rPr>
              <a:t>One more </a:t>
            </a:r>
            <a:endParaRPr lang="en-US" sz="2800" dirty="0">
              <a:solidFill>
                <a:srgbClr val="9170D2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72419" y="2259940"/>
            <a:ext cx="1524000" cy="3322320"/>
          </a:xfrm>
          <a:prstGeom prst="rect">
            <a:avLst/>
          </a:prstGeom>
        </p:spPr>
      </p:pic>
      <p:pic>
        <p:nvPicPr>
          <p:cNvPr id="14" name="Picture 1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4434681" y="1010888"/>
            <a:ext cx="5410199" cy="2631339"/>
          </a:xfrm>
          <a:prstGeom prst="rect">
            <a:avLst/>
          </a:prstGeom>
        </p:spPr>
      </p:pic>
      <p:sp>
        <p:nvSpPr>
          <p:cNvPr id="15" name="TextBox 14"/>
          <p:cNvSpPr txBox="1"/>
          <p:nvPr/>
        </p:nvSpPr>
        <p:spPr>
          <a:xfrm>
            <a:off x="4663281" y="1468088"/>
            <a:ext cx="48768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‘Hi </a:t>
            </a:r>
            <a:r>
              <a:rPr lang="en-US" sz="2400" dirty="0" err="1" smtClean="0">
                <a:latin typeface="Times New Roman" pitchFamily="18" charset="0"/>
                <a:cs typeface="Times New Roman" pitchFamily="18" charset="0"/>
              </a:rPr>
              <a:t>Mamun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. Are you 7 years old?’</a:t>
            </a:r>
            <a:endParaRPr lang="en-US" sz="24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41823" y="3073299"/>
            <a:ext cx="1158240" cy="3078480"/>
          </a:xfrm>
          <a:prstGeom prst="rect">
            <a:avLst/>
          </a:prstGeom>
        </p:spPr>
      </p:pic>
      <p:pic>
        <p:nvPicPr>
          <p:cNvPr id="16" name="Picture 1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48681" y="1981200"/>
            <a:ext cx="3810000" cy="2631339"/>
          </a:xfrm>
          <a:prstGeom prst="rect">
            <a:avLst/>
          </a:prstGeom>
        </p:spPr>
      </p:pic>
      <p:sp>
        <p:nvSpPr>
          <p:cNvPr id="17" name="TextBox 16"/>
          <p:cNvSpPr txBox="1"/>
          <p:nvPr/>
        </p:nvSpPr>
        <p:spPr>
          <a:xfrm>
            <a:off x="2986881" y="2438400"/>
            <a:ext cx="25908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‘No, I’m not. I’m 8</a:t>
            </a:r>
            <a:endParaRPr lang="en-US" sz="2400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231303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 dir="d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2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2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2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15" grpId="0"/>
      <p:bldP spid="17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700881" y="405825"/>
            <a:ext cx="107442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>
                <a:latin typeface="Times New Roman" pitchFamily="18" charset="0"/>
                <a:cs typeface="Times New Roman" pitchFamily="18" charset="0"/>
              </a:rPr>
              <a:t>Open your English book at page-14 and see the Activity- </a:t>
            </a:r>
            <a:r>
              <a:rPr lang="en-US" sz="3200" dirty="0">
                <a:latin typeface="Times New Roman" pitchFamily="18" charset="0"/>
                <a:cs typeface="Times New Roman" pitchFamily="18" charset="0"/>
              </a:rPr>
              <a:t>B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77081" y="1018956"/>
            <a:ext cx="44958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>
                <a:latin typeface="Times New Roman" pitchFamily="18" charset="0"/>
                <a:cs typeface="Times New Roman" pitchFamily="18" charset="0"/>
              </a:rPr>
              <a:t>Look, listen and say.</a:t>
            </a:r>
            <a:endParaRPr lang="en-US" sz="32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853281" y="5643017"/>
            <a:ext cx="47244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>
                <a:latin typeface="Times New Roman" pitchFamily="18" charset="0"/>
                <a:cs typeface="Times New Roman" pitchFamily="18" charset="0"/>
              </a:rPr>
              <a:t>Now repeat after me.</a:t>
            </a:r>
            <a:endParaRPr lang="en-US" sz="32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9481" y="1615373"/>
            <a:ext cx="4518842" cy="3900781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82481" y="1420234"/>
            <a:ext cx="4718304" cy="4340382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4918699" y="5638800"/>
            <a:ext cx="33528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Reading-SGW</a:t>
            </a:r>
            <a:endParaRPr lang="en-US" sz="3200" dirty="0">
              <a:solidFill>
                <a:srgbClr val="7030A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658563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 dir="d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7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24681" y="671899"/>
            <a:ext cx="32766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 smtClean="0">
                <a:latin typeface="Times New Roman" pitchFamily="18" charset="0"/>
                <a:cs typeface="Times New Roman" pitchFamily="18" charset="0"/>
              </a:rPr>
              <a:t>Pair work.</a:t>
            </a:r>
            <a:endParaRPr lang="en-US" sz="36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" name="Picture 3" descr="Screen Clipping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6089"/>
          <a:stretch/>
        </p:blipFill>
        <p:spPr>
          <a:xfrm>
            <a:off x="8016081" y="2209800"/>
            <a:ext cx="1773677" cy="3733800"/>
          </a:xfrm>
          <a:prstGeom prst="rect">
            <a:avLst/>
          </a:prstGeom>
        </p:spPr>
      </p:pic>
      <p:pic>
        <p:nvPicPr>
          <p:cNvPr id="5" name="Picture 4" descr="Screen Clipping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64821"/>
          <a:stretch/>
        </p:blipFill>
        <p:spPr>
          <a:xfrm>
            <a:off x="1234281" y="2514600"/>
            <a:ext cx="2489994" cy="3562847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9481" y="1600200"/>
            <a:ext cx="5638800" cy="2631339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995" b="31947"/>
          <a:stretch/>
        </p:blipFill>
        <p:spPr>
          <a:xfrm flipH="1">
            <a:off x="6873081" y="1752600"/>
            <a:ext cx="2286001" cy="1562100"/>
          </a:xfrm>
          <a:prstGeom prst="rect">
            <a:avLst/>
          </a:prstGeom>
        </p:spPr>
      </p:pic>
      <p:cxnSp>
        <p:nvCxnSpPr>
          <p:cNvPr id="11" name="Straight Arrow Connector 10"/>
          <p:cNvCxnSpPr/>
          <p:nvPr/>
        </p:nvCxnSpPr>
        <p:spPr>
          <a:xfrm>
            <a:off x="4206081" y="3733800"/>
            <a:ext cx="3657600" cy="0"/>
          </a:xfrm>
          <a:prstGeom prst="straightConnector1">
            <a:avLst/>
          </a:prstGeom>
          <a:ln w="28575">
            <a:solidFill>
              <a:srgbClr val="00B0F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Arrow Connector 11"/>
          <p:cNvCxnSpPr/>
          <p:nvPr/>
        </p:nvCxnSpPr>
        <p:spPr>
          <a:xfrm flipH="1">
            <a:off x="4206081" y="4038600"/>
            <a:ext cx="3657600" cy="0"/>
          </a:xfrm>
          <a:prstGeom prst="straightConnector1">
            <a:avLst/>
          </a:prstGeom>
          <a:ln w="28575">
            <a:solidFill>
              <a:srgbClr val="00B0F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TextBox 12"/>
          <p:cNvSpPr txBox="1"/>
          <p:nvPr/>
        </p:nvSpPr>
        <p:spPr>
          <a:xfrm>
            <a:off x="1843881" y="2133600"/>
            <a:ext cx="43434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‘Hi </a:t>
            </a:r>
            <a:r>
              <a:rPr lang="en-US" sz="2400" dirty="0" err="1" smtClean="0">
                <a:latin typeface="Times New Roman" pitchFamily="18" charset="0"/>
                <a:cs typeface="Times New Roman" pitchFamily="18" charset="0"/>
              </a:rPr>
              <a:t>Sumi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.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Are you 7 years old?’</a:t>
            </a:r>
            <a:endParaRPr lang="en-US" sz="2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7177881" y="2057400"/>
            <a:ext cx="21336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‘Yes. I am.</a:t>
            </a:r>
            <a:endParaRPr lang="en-US" sz="2800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643832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 dir="d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2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/>
      <p:bldP spid="14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898128" y="522659"/>
            <a:ext cx="31623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 smtClean="0">
                <a:latin typeface="Times New Roman" pitchFamily="18" charset="0"/>
                <a:cs typeface="Times New Roman" pitchFamily="18" charset="0"/>
              </a:rPr>
              <a:t>Pair work.</a:t>
            </a:r>
            <a:endParaRPr lang="en-US" sz="36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" name="Picture 3" descr="Screen Clipping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6089"/>
          <a:stretch/>
        </p:blipFill>
        <p:spPr>
          <a:xfrm>
            <a:off x="8016081" y="2209800"/>
            <a:ext cx="1773677" cy="3733800"/>
          </a:xfrm>
          <a:prstGeom prst="rect">
            <a:avLst/>
          </a:prstGeom>
        </p:spPr>
      </p:pic>
      <p:pic>
        <p:nvPicPr>
          <p:cNvPr id="5" name="Picture 4" descr="Screen Clipping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64821"/>
          <a:stretch/>
        </p:blipFill>
        <p:spPr>
          <a:xfrm>
            <a:off x="1234281" y="2514600"/>
            <a:ext cx="2489994" cy="3562847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520" b="29877"/>
          <a:stretch/>
        </p:blipFill>
        <p:spPr>
          <a:xfrm>
            <a:off x="1920081" y="1752600"/>
            <a:ext cx="3396456" cy="1738313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995" b="31947"/>
          <a:stretch/>
        </p:blipFill>
        <p:spPr>
          <a:xfrm flipH="1">
            <a:off x="4968079" y="1752600"/>
            <a:ext cx="4800601" cy="1562100"/>
          </a:xfrm>
          <a:prstGeom prst="rect">
            <a:avLst/>
          </a:prstGeom>
        </p:spPr>
      </p:pic>
      <p:cxnSp>
        <p:nvCxnSpPr>
          <p:cNvPr id="11" name="Straight Arrow Connector 10"/>
          <p:cNvCxnSpPr/>
          <p:nvPr/>
        </p:nvCxnSpPr>
        <p:spPr>
          <a:xfrm>
            <a:off x="4206081" y="3733800"/>
            <a:ext cx="3657600" cy="0"/>
          </a:xfrm>
          <a:prstGeom prst="straightConnector1">
            <a:avLst/>
          </a:prstGeom>
          <a:ln w="28575">
            <a:solidFill>
              <a:srgbClr val="00B0F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Arrow Connector 11"/>
          <p:cNvCxnSpPr/>
          <p:nvPr/>
        </p:nvCxnSpPr>
        <p:spPr>
          <a:xfrm flipH="1">
            <a:off x="4206081" y="4038600"/>
            <a:ext cx="3657600" cy="0"/>
          </a:xfrm>
          <a:prstGeom prst="straightConnector1">
            <a:avLst/>
          </a:prstGeom>
          <a:ln w="28575">
            <a:solidFill>
              <a:srgbClr val="00B0F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TextBox 12"/>
          <p:cNvSpPr txBox="1"/>
          <p:nvPr/>
        </p:nvSpPr>
        <p:spPr>
          <a:xfrm>
            <a:off x="5349081" y="2133600"/>
            <a:ext cx="43434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‘Hi </a:t>
            </a:r>
            <a:r>
              <a:rPr lang="en-US" sz="2400" dirty="0" err="1" smtClean="0">
                <a:latin typeface="Times New Roman" pitchFamily="18" charset="0"/>
                <a:cs typeface="Times New Roman" pitchFamily="18" charset="0"/>
              </a:rPr>
              <a:t>Ety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. Are you 7 years old?’</a:t>
            </a:r>
            <a:endParaRPr lang="en-US" sz="2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2301081" y="2209800"/>
            <a:ext cx="25908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‘No, I’m not. I’m 8</a:t>
            </a:r>
            <a:endParaRPr lang="en-US" sz="2400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182424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 dir="d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2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/>
      <p:bldP spid="15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100835" y="866516"/>
            <a:ext cx="490584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>
                <a:latin typeface="Times New Roman" pitchFamily="18" charset="0"/>
                <a:cs typeface="Times New Roman" pitchFamily="18" charset="0"/>
              </a:rPr>
              <a:t>Say about themselves.</a:t>
            </a:r>
            <a:endParaRPr lang="en-US" sz="32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1794"/>
          <a:stretch/>
        </p:blipFill>
        <p:spPr>
          <a:xfrm>
            <a:off x="4434681" y="1791020"/>
            <a:ext cx="3305646" cy="190500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1791258" y="866516"/>
            <a:ext cx="32766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Pair work.</a:t>
            </a:r>
            <a:endParaRPr lang="en-US" sz="3600" dirty="0">
              <a:solidFill>
                <a:srgbClr val="0070C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5425281" y="3886200"/>
            <a:ext cx="213346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One more </a:t>
            </a:r>
            <a:endParaRPr lang="en-US" sz="2800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342847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 dir="d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462881" y="978694"/>
            <a:ext cx="423093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Read and say.</a:t>
            </a:r>
            <a:endParaRPr lang="en-US" sz="3600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3204507" y="1802250"/>
            <a:ext cx="69342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>
                <a:latin typeface="Times New Roman" pitchFamily="18" charset="0"/>
                <a:cs typeface="Times New Roman" pitchFamily="18" charset="0"/>
              </a:rPr>
              <a:t>Hi, </a:t>
            </a:r>
            <a:r>
              <a:rPr lang="en-US" sz="3200" dirty="0" err="1" smtClean="0">
                <a:latin typeface="Times New Roman" pitchFamily="18" charset="0"/>
                <a:cs typeface="Times New Roman" pitchFamily="18" charset="0"/>
              </a:rPr>
              <a:t>Shuva</a:t>
            </a:r>
            <a:r>
              <a:rPr lang="en-US" sz="3200" dirty="0" smtClean="0">
                <a:latin typeface="Times New Roman" pitchFamily="18" charset="0"/>
                <a:cs typeface="Times New Roman" pitchFamily="18" charset="0"/>
              </a:rPr>
              <a:t>. Are you 7 years old?</a:t>
            </a:r>
            <a:endParaRPr lang="en-US" sz="32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3204507" y="2564250"/>
            <a:ext cx="248930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>
                <a:latin typeface="Times New Roman" pitchFamily="18" charset="0"/>
                <a:cs typeface="Times New Roman" pitchFamily="18" charset="0"/>
              </a:rPr>
              <a:t>Yes I’m.</a:t>
            </a:r>
            <a:endParaRPr lang="en-US" sz="32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3177507" y="3250050"/>
            <a:ext cx="69342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>
                <a:latin typeface="Times New Roman" pitchFamily="18" charset="0"/>
                <a:cs typeface="Times New Roman" pitchFamily="18" charset="0"/>
              </a:rPr>
              <a:t>Hello </a:t>
            </a:r>
            <a:r>
              <a:rPr lang="en-US" sz="3200" dirty="0" err="1" smtClean="0">
                <a:latin typeface="Times New Roman" pitchFamily="18" charset="0"/>
                <a:cs typeface="Times New Roman" pitchFamily="18" charset="0"/>
              </a:rPr>
              <a:t>Meena</a:t>
            </a:r>
            <a:r>
              <a:rPr lang="en-US" sz="3200" dirty="0" smtClean="0">
                <a:latin typeface="Times New Roman" pitchFamily="18" charset="0"/>
                <a:cs typeface="Times New Roman" pitchFamily="18" charset="0"/>
              </a:rPr>
              <a:t>. Are you 7 years old?</a:t>
            </a:r>
            <a:endParaRPr lang="en-US" sz="32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3177507" y="3987225"/>
            <a:ext cx="499097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>
                <a:latin typeface="Times New Roman" pitchFamily="18" charset="0"/>
                <a:cs typeface="Times New Roman" pitchFamily="18" charset="0"/>
              </a:rPr>
              <a:t>No, I’m not. I’m 8.</a:t>
            </a:r>
            <a:endParaRPr lang="en-US" sz="32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1462881" y="5638800"/>
            <a:ext cx="870235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Identifying weak students and taking to cure.</a:t>
            </a:r>
          </a:p>
        </p:txBody>
      </p:sp>
    </p:spTree>
    <p:extLst>
      <p:ext uri="{BB962C8B-B14F-4D97-AF65-F5344CB8AC3E}">
        <p14:creationId xmlns:p14="http://schemas.microsoft.com/office/powerpoint/2010/main" val="14636081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 dir="d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  <p:bldP spid="6" grpId="0"/>
      <p:bldP spid="7" grpId="0"/>
      <p:bldP spid="8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4313019" y="1891441"/>
            <a:ext cx="393166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 smtClean="0">
                <a:latin typeface="Times New Roman" pitchFamily="18" charset="0"/>
                <a:cs typeface="Times New Roman" pitchFamily="18" charset="0"/>
              </a:rPr>
              <a:t>Read and say.</a:t>
            </a:r>
            <a:endParaRPr lang="en-US" sz="36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3740109" y="1058047"/>
            <a:ext cx="556431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One day one word</a:t>
            </a:r>
            <a:endParaRPr lang="en-US" sz="3600" dirty="0">
              <a:solidFill>
                <a:srgbClr val="0070C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4476374" y="3048000"/>
            <a:ext cx="153537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smtClean="0">
                <a:latin typeface="Times New Roman" pitchFamily="18" charset="0"/>
                <a:cs typeface="Times New Roman" pitchFamily="18" charset="0"/>
              </a:rPr>
              <a:t>no</a:t>
            </a:r>
            <a:endParaRPr lang="en-US" sz="40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6263481" y="3192959"/>
            <a:ext cx="1099199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dirty="0" err="1" smtClean="0">
                <a:latin typeface="Times New Roman" pitchFamily="18" charset="0"/>
                <a:cs typeface="Times New Roman" pitchFamily="18" charset="0"/>
              </a:rPr>
              <a:t>না</a:t>
            </a:r>
            <a:endParaRPr lang="en-US" sz="4400" dirty="0">
              <a:latin typeface="Times New Roman" pitchFamily="18" charset="0"/>
              <a:cs typeface="Times New Roman" pitchFamily="18" charset="0"/>
            </a:endParaRPr>
          </a:p>
        </p:txBody>
      </p:sp>
      <p:cxnSp>
        <p:nvCxnSpPr>
          <p:cNvPr id="7" name="Straight Connector 6"/>
          <p:cNvCxnSpPr/>
          <p:nvPr/>
        </p:nvCxnSpPr>
        <p:spPr>
          <a:xfrm>
            <a:off x="5501481" y="3505200"/>
            <a:ext cx="416787" cy="0"/>
          </a:xfrm>
          <a:prstGeom prst="line">
            <a:avLst/>
          </a:prstGeom>
          <a:ln w="38100">
            <a:solidFill>
              <a:srgbClr val="0070C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3801360" y="4430369"/>
            <a:ext cx="495497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Spell out the word</a:t>
            </a:r>
            <a:r>
              <a:rPr lang="en-US" sz="2800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 - </a:t>
            </a:r>
            <a:r>
              <a:rPr lang="en-US" sz="2800" dirty="0" smtClean="0">
                <a:solidFill>
                  <a:srgbClr val="FF00FF"/>
                </a:solidFill>
                <a:latin typeface="Times New Roman" pitchFamily="18" charset="0"/>
                <a:cs typeface="Times New Roman" pitchFamily="18" charset="0"/>
              </a:rPr>
              <a:t>SGW</a:t>
            </a:r>
            <a:endParaRPr lang="en-US" sz="2800" dirty="0">
              <a:solidFill>
                <a:srgbClr val="0070C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016736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 dir="d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5" grpId="0"/>
      <p:bldP spid="6" grpId="0"/>
      <p:bldP spid="8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920081" y="1434405"/>
            <a:ext cx="838200" cy="830997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r>
              <a:rPr lang="en-US" sz="4800" spc="50" dirty="0">
                <a:ln w="11430"/>
                <a:latin typeface="Times New Roman" pitchFamily="18" charset="0"/>
                <a:cs typeface="Times New Roman" pitchFamily="18" charset="0"/>
              </a:rPr>
              <a:t>a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48481" y="1459468"/>
            <a:ext cx="594680" cy="830997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r>
              <a:rPr lang="en-US" sz="4800" spc="50" dirty="0">
                <a:ln w="11430"/>
                <a:latin typeface="Times New Roman" pitchFamily="18" charset="0"/>
                <a:cs typeface="Times New Roman" pitchFamily="18" charset="0"/>
              </a:rPr>
              <a:t>i</a:t>
            </a:r>
            <a:r>
              <a:rPr lang="en-US" sz="4800" spc="50" dirty="0" smtClean="0">
                <a:ln w="11430"/>
                <a:blipFill>
                  <a:blip r:embed="rId2"/>
                  <a:stretch>
                    <a:fillRect/>
                  </a:stretch>
                </a:blipFill>
                <a:latin typeface="Times New Roman" pitchFamily="18" charset="0"/>
                <a:cs typeface="Times New Roman" pitchFamily="18" charset="0"/>
              </a:rPr>
              <a:t> </a:t>
            </a:r>
            <a:endParaRPr lang="en-US" sz="4800" spc="50" dirty="0">
              <a:ln w="11430"/>
              <a:solidFill>
                <a:schemeClr val="accent2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4891881" y="1459468"/>
            <a:ext cx="685800" cy="830997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r>
              <a:rPr lang="en-US" sz="4800" spc="50" dirty="0">
                <a:ln w="11430"/>
                <a:latin typeface="Times New Roman" pitchFamily="18" charset="0"/>
                <a:cs typeface="Times New Roman" pitchFamily="18" charset="0"/>
              </a:rPr>
              <a:t>n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5882481" y="1447800"/>
            <a:ext cx="685800" cy="830997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r>
              <a:rPr lang="en-US" sz="4800" spc="50" dirty="0">
                <a:ln w="11430"/>
                <a:latin typeface="Times New Roman" pitchFamily="18" charset="0"/>
                <a:cs typeface="Times New Roman" pitchFamily="18" charset="0"/>
              </a:rPr>
              <a:t>b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8168481" y="1447800"/>
            <a:ext cx="685800" cy="769441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r>
              <a:rPr lang="en-US" sz="4400" spc="50" dirty="0">
                <a:ln w="11430"/>
                <a:latin typeface="Times New Roman" pitchFamily="18" charset="0"/>
                <a:cs typeface="Times New Roman" pitchFamily="18" charset="0"/>
              </a:rPr>
              <a:t>k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219823" y="584832"/>
            <a:ext cx="10439400" cy="646331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r>
              <a:rPr lang="en-US" sz="3600" spc="50" dirty="0" smtClean="0">
                <a:ln w="11430"/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Find out the letters that are made by the word ------.</a:t>
            </a:r>
            <a:endParaRPr lang="en-US" sz="3600" spc="50" dirty="0">
              <a:ln w="11430"/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6949281" y="1447800"/>
            <a:ext cx="685800" cy="769441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r>
              <a:rPr lang="en-US" sz="4400" spc="50" dirty="0">
                <a:ln w="11430"/>
                <a:latin typeface="Times New Roman" pitchFamily="18" charset="0"/>
                <a:cs typeface="Times New Roman" pitchFamily="18" charset="0"/>
              </a:rPr>
              <a:t>o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3444081" y="1447800"/>
            <a:ext cx="685800" cy="830997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r>
              <a:rPr lang="en-US" sz="4800" spc="50" dirty="0">
                <a:ln w="11430"/>
                <a:latin typeface="Times New Roman" pitchFamily="18" charset="0"/>
                <a:cs typeface="Times New Roman" pitchFamily="18" charset="0"/>
              </a:rPr>
              <a:t>r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823742" y="4191000"/>
            <a:ext cx="665893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Find out the right word ------.</a:t>
            </a:r>
            <a:endParaRPr lang="en-US" sz="3600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9311481" y="1447800"/>
            <a:ext cx="685800" cy="769441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r>
              <a:rPr lang="en-US" sz="4400" spc="50" dirty="0">
                <a:ln w="11430"/>
                <a:latin typeface="Times New Roman" pitchFamily="18" charset="0"/>
                <a:cs typeface="Times New Roman" pitchFamily="18" charset="0"/>
              </a:rPr>
              <a:t>p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1234281" y="5105400"/>
            <a:ext cx="10668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 smtClean="0">
                <a:latin typeface="Times New Roman" pitchFamily="18" charset="0"/>
                <a:cs typeface="Times New Roman" pitchFamily="18" charset="0"/>
              </a:rPr>
              <a:t>no</a:t>
            </a:r>
            <a:endParaRPr lang="en-US" sz="36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0" name="TextBox 29"/>
          <p:cNvSpPr txBox="1"/>
          <p:nvPr/>
        </p:nvSpPr>
        <p:spPr>
          <a:xfrm>
            <a:off x="3994268" y="5105400"/>
            <a:ext cx="131844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 err="1" smtClean="0">
                <a:latin typeface="Times New Roman" pitchFamily="18" charset="0"/>
                <a:cs typeface="Times New Roman" pitchFamily="18" charset="0"/>
              </a:rPr>
              <a:t>na</a:t>
            </a:r>
            <a:endParaRPr lang="en-US" sz="36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1" name="TextBox 30"/>
          <p:cNvSpPr txBox="1"/>
          <p:nvPr/>
        </p:nvSpPr>
        <p:spPr>
          <a:xfrm>
            <a:off x="7059910" y="5129663"/>
            <a:ext cx="130107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 err="1" smtClean="0">
                <a:latin typeface="Times New Roman" pitchFamily="18" charset="0"/>
                <a:cs typeface="Times New Roman" pitchFamily="18" charset="0"/>
              </a:rPr>
              <a:t>noo</a:t>
            </a:r>
            <a:endParaRPr lang="en-US" sz="36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2" name="TextBox 31"/>
          <p:cNvSpPr txBox="1"/>
          <p:nvPr/>
        </p:nvSpPr>
        <p:spPr>
          <a:xfrm>
            <a:off x="9703914" y="5129663"/>
            <a:ext cx="150663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 err="1" smtClean="0">
                <a:latin typeface="Times New Roman" pitchFamily="18" charset="0"/>
                <a:cs typeface="Times New Roman" pitchFamily="18" charset="0"/>
              </a:rPr>
              <a:t>noe</a:t>
            </a:r>
            <a:endParaRPr lang="en-US" sz="36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2" name="Rectangle 11"/>
          <p:cNvSpPr/>
          <p:nvPr/>
        </p:nvSpPr>
        <p:spPr>
          <a:xfrm>
            <a:off x="4206081" y="2819400"/>
            <a:ext cx="2895600" cy="124524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3" name="Oval 32"/>
          <p:cNvSpPr/>
          <p:nvPr/>
        </p:nvSpPr>
        <p:spPr>
          <a:xfrm>
            <a:off x="1071580" y="4963684"/>
            <a:ext cx="924701" cy="990600"/>
          </a:xfrm>
          <a:prstGeom prst="ellipse">
            <a:avLst/>
          </a:prstGeom>
          <a:noFill/>
          <a:ln w="28575">
            <a:solidFill>
              <a:srgbClr val="E222B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810788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 dir="d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29665E-6 3.7037E-7 L 0.03609 0.2044 " pathEditMode="relative" rAng="0" ptsTypes="AA">
                                      <p:cBhvr>
                                        <p:cTn id="6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805" y="10208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42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09843E-6 3.7037E-7 L -0.11456 0.21065 " pathEditMode="relative" rAng="0" ptsTypes="AA">
                                      <p:cBhvr>
                                        <p:cTn id="10" dur="2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5728" y="10532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2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20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20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20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20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20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35" presetClass="emp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 calcmode="discrete" valueType="str">
                                      <p:cBhvr>
                                        <p:cTn id="37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5" grpId="0"/>
      <p:bldP spid="28" grpId="0"/>
      <p:bldP spid="29" grpId="0"/>
      <p:bldP spid="30" grpId="0"/>
      <p:bldP spid="31" grpId="0"/>
      <p:bldP spid="32" grpId="0"/>
      <p:bldP spid="12" grpId="0" animBg="1"/>
      <p:bldP spid="33" grpId="0" animBg="1"/>
      <p:bldP spid="33" grpId="1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948670" y="1772298"/>
            <a:ext cx="1184113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dirty="0" smtClean="0">
                <a:latin typeface="Times New Roman" pitchFamily="18" charset="0"/>
                <a:cs typeface="Times New Roman" pitchFamily="18" charset="0"/>
              </a:rPr>
              <a:t>-o</a:t>
            </a:r>
            <a:endParaRPr lang="en-US" sz="40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700881" y="748877"/>
            <a:ext cx="61722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 smtClean="0">
                <a:latin typeface="Times New Roman" pitchFamily="18" charset="0"/>
                <a:cs typeface="Times New Roman" pitchFamily="18" charset="0"/>
              </a:rPr>
              <a:t>Say the missing letter.</a:t>
            </a:r>
            <a:endParaRPr lang="en-US" sz="36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4579048" y="4756266"/>
            <a:ext cx="122723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 smtClean="0">
                <a:latin typeface="Times New Roman" pitchFamily="18" charset="0"/>
                <a:cs typeface="Times New Roman" pitchFamily="18" charset="0"/>
              </a:rPr>
              <a:t>no</a:t>
            </a:r>
            <a:endParaRPr lang="en-US" sz="36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676698" y="3544669"/>
            <a:ext cx="78105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Write the word to your notebook.</a:t>
            </a:r>
            <a:endParaRPr lang="en-US" sz="3600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6178973" y="4832466"/>
            <a:ext cx="156553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 err="1" smtClean="0">
                <a:latin typeface="Times New Roman" pitchFamily="18" charset="0"/>
                <a:cs typeface="Times New Roman" pitchFamily="18" charset="0"/>
              </a:rPr>
              <a:t>নো</a:t>
            </a:r>
            <a:endParaRPr lang="en-US" sz="3600" dirty="0">
              <a:latin typeface="Times New Roman" pitchFamily="18" charset="0"/>
              <a:cs typeface="Times New Roman" pitchFamily="18" charset="0"/>
            </a:endParaRPr>
          </a:p>
        </p:txBody>
      </p:sp>
      <p:cxnSp>
        <p:nvCxnSpPr>
          <p:cNvPr id="11" name="Straight Connector 10"/>
          <p:cNvCxnSpPr/>
          <p:nvPr/>
        </p:nvCxnSpPr>
        <p:spPr>
          <a:xfrm>
            <a:off x="5577681" y="5104768"/>
            <a:ext cx="416787" cy="0"/>
          </a:xfrm>
          <a:prstGeom prst="line">
            <a:avLst/>
          </a:prstGeom>
          <a:ln w="38100">
            <a:solidFill>
              <a:srgbClr val="0070C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TextBox 11"/>
          <p:cNvSpPr txBox="1"/>
          <p:nvPr/>
        </p:nvSpPr>
        <p:spPr>
          <a:xfrm>
            <a:off x="7744507" y="4832466"/>
            <a:ext cx="95381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 err="1" smtClean="0">
                <a:latin typeface="Times New Roman" pitchFamily="18" charset="0"/>
                <a:cs typeface="Times New Roman" pitchFamily="18" charset="0"/>
              </a:rPr>
              <a:t>না</a:t>
            </a:r>
            <a:endParaRPr lang="en-US" sz="3600" dirty="0">
              <a:latin typeface="Times New Roman" pitchFamily="18" charset="0"/>
              <a:cs typeface="Times New Roman" pitchFamily="18" charset="0"/>
            </a:endParaRPr>
          </a:p>
        </p:txBody>
      </p:sp>
      <p:cxnSp>
        <p:nvCxnSpPr>
          <p:cNvPr id="13" name="Straight Connector 12"/>
          <p:cNvCxnSpPr/>
          <p:nvPr/>
        </p:nvCxnSpPr>
        <p:spPr>
          <a:xfrm>
            <a:off x="7132783" y="5104768"/>
            <a:ext cx="416787" cy="0"/>
          </a:xfrm>
          <a:prstGeom prst="line">
            <a:avLst/>
          </a:prstGeom>
          <a:ln w="38100">
            <a:solidFill>
              <a:srgbClr val="0070C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TextBox 13"/>
          <p:cNvSpPr txBox="1"/>
          <p:nvPr/>
        </p:nvSpPr>
        <p:spPr>
          <a:xfrm>
            <a:off x="1772555" y="4781603"/>
            <a:ext cx="248695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600" dirty="0" smtClean="0">
                <a:latin typeface="Times New Roman" pitchFamily="18" charset="0"/>
                <a:cs typeface="Times New Roman" pitchFamily="18" charset="0"/>
              </a:rPr>
              <a:t>   /      /20</a:t>
            </a:r>
            <a:endParaRPr lang="en-US" sz="36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714798" y="4760144"/>
            <a:ext cx="171675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 smtClean="0">
                <a:latin typeface="Times New Roman" pitchFamily="18" charset="0"/>
                <a:cs typeface="Times New Roman" pitchFamily="18" charset="0"/>
              </a:rPr>
              <a:t>Date-</a:t>
            </a:r>
            <a:endParaRPr lang="en-US" sz="36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6085439" y="1750892"/>
            <a:ext cx="94004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n</a:t>
            </a:r>
            <a:r>
              <a:rPr lang="en-US" sz="4000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-</a:t>
            </a:r>
            <a:endParaRPr lang="en-US" sz="4000" dirty="0">
              <a:solidFill>
                <a:srgbClr val="0070C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980166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 dir="d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2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2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2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2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2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2" grpId="1"/>
      <p:bldP spid="8" grpId="0"/>
      <p:bldP spid="9" grpId="0"/>
      <p:bldP spid="10" grpId="0"/>
      <p:bldP spid="12" grpId="0"/>
      <p:bldP spid="14" grpId="0"/>
      <p:bldP spid="15" grpId="0"/>
      <p:bldP spid="16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437690" y="2920951"/>
            <a:ext cx="7142675" cy="59490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66" dirty="0">
                <a:latin typeface="Times New Roman" pitchFamily="18" charset="0"/>
                <a:cs typeface="Times New Roman" pitchFamily="18" charset="0"/>
              </a:rPr>
              <a:t>Page 6</a:t>
            </a:r>
            <a:r>
              <a:rPr lang="en-US" sz="3266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266" dirty="0">
                <a:latin typeface="Times New Roman" pitchFamily="18" charset="0"/>
                <a:cs typeface="Times New Roman" pitchFamily="18" charset="0"/>
              </a:rPr>
              <a:t>will be well read and written.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4339548" y="1324223"/>
            <a:ext cx="3225950" cy="67864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810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Home work</a:t>
            </a:r>
          </a:p>
        </p:txBody>
      </p:sp>
    </p:spTree>
    <p:extLst>
      <p:ext uri="{BB962C8B-B14F-4D97-AF65-F5344CB8AC3E}">
        <p14:creationId xmlns:p14="http://schemas.microsoft.com/office/powerpoint/2010/main" val="36447708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 dir="d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/>
          <p:cNvSpPr txBox="1"/>
          <p:nvPr/>
        </p:nvSpPr>
        <p:spPr>
          <a:xfrm>
            <a:off x="1382241" y="1700116"/>
            <a:ext cx="9870678" cy="6200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429" dirty="0">
                <a:latin typeface="Times New Roman" pitchFamily="18" charset="0"/>
                <a:cs typeface="Times New Roman" pitchFamily="18" charset="0"/>
              </a:rPr>
              <a:t>That’s all for today. Goodbye. See you tomorrow.</a:t>
            </a:r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26294" y="2721632"/>
            <a:ext cx="4879664" cy="14313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914525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 dir="d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4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1164</TotalTime>
  <Words>414</Words>
  <Application>Microsoft Office PowerPoint</Application>
  <PresentationFormat>Custom</PresentationFormat>
  <Paragraphs>92</Paragraphs>
  <Slides>18</Slides>
  <Notes>4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18</vt:i4>
      </vt:variant>
    </vt:vector>
  </HeadingPairs>
  <TitlesOfParts>
    <vt:vector size="23" baseType="lpstr">
      <vt:lpstr>Arial</vt:lpstr>
      <vt:lpstr>Calibri</vt:lpstr>
      <vt:lpstr>Calibri Light</vt:lpstr>
      <vt:lpstr>Times New Roman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pc</dc:creator>
  <cp:lastModifiedBy>SALAM COMPUTER</cp:lastModifiedBy>
  <cp:revision>176</cp:revision>
  <dcterms:created xsi:type="dcterms:W3CDTF">2006-08-16T00:00:00Z</dcterms:created>
  <dcterms:modified xsi:type="dcterms:W3CDTF">2009-01-01T08:09:23Z</dcterms:modified>
</cp:coreProperties>
</file>