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8"/>
  </p:notesMasterIdLst>
  <p:sldIdLst>
    <p:sldId id="349" r:id="rId2"/>
    <p:sldId id="338" r:id="rId3"/>
    <p:sldId id="337" r:id="rId4"/>
    <p:sldId id="365" r:id="rId5"/>
    <p:sldId id="344" r:id="rId6"/>
    <p:sldId id="351" r:id="rId7"/>
    <p:sldId id="283" r:id="rId8"/>
    <p:sldId id="328" r:id="rId9"/>
    <p:sldId id="329" r:id="rId10"/>
    <p:sldId id="330" r:id="rId11"/>
    <p:sldId id="352" r:id="rId12"/>
    <p:sldId id="363" r:id="rId13"/>
    <p:sldId id="362" r:id="rId14"/>
    <p:sldId id="361" r:id="rId15"/>
    <p:sldId id="367" r:id="rId16"/>
    <p:sldId id="359" r:id="rId17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0D2"/>
    <a:srgbClr val="07E95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7312" autoAdjust="0"/>
  </p:normalViewPr>
  <p:slideViewPr>
    <p:cSldViewPr>
      <p:cViewPr varScale="1">
        <p:scale>
          <a:sx n="70" d="100"/>
          <a:sy n="70" d="100"/>
        </p:scale>
        <p:origin x="98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C036-88E5-431E-A445-21291A72266E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" y="685800"/>
            <a:ext cx="5803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A8D7-8DC5-4775-A8C3-84EC016D3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6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Teacher show up in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7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Students</a:t>
            </a:r>
            <a:r>
              <a:rPr lang="en-US" baseline="0" dirty="0" smtClean="0"/>
              <a:t> show up in reality.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3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571" y="1122363"/>
            <a:ext cx="8709422" cy="2387600"/>
          </a:xfrm>
        </p:spPr>
        <p:txBody>
          <a:bodyPr anchor="b"/>
          <a:lstStyle>
            <a:lvl1pPr algn="ctr"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571" y="3602038"/>
            <a:ext cx="8709422" cy="1655762"/>
          </a:xfrm>
        </p:spPr>
        <p:txBody>
          <a:bodyPr/>
          <a:lstStyle>
            <a:lvl1pPr marL="0" indent="0" algn="ctr">
              <a:buNone/>
              <a:defRPr sz="2286"/>
            </a:lvl1pPr>
            <a:lvl2pPr marL="435483" indent="0" algn="ctr">
              <a:buNone/>
              <a:defRPr sz="190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0240" y="365125"/>
            <a:ext cx="250395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8364" y="365125"/>
            <a:ext cx="736672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15" y="1709739"/>
            <a:ext cx="10015836" cy="2852737"/>
          </a:xfrm>
        </p:spPr>
        <p:txBody>
          <a:bodyPr anchor="b"/>
          <a:lstStyle>
            <a:lvl1pPr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315" y="4589464"/>
            <a:ext cx="10015836" cy="1500187"/>
          </a:xfrm>
        </p:spPr>
        <p:txBody>
          <a:bodyPr/>
          <a:lstStyle>
            <a:lvl1pPr marL="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1pPr>
            <a:lvl2pPr marL="435483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364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860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365126"/>
            <a:ext cx="1001583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877" y="1681163"/>
            <a:ext cx="4912658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877" y="2505075"/>
            <a:ext cx="491265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8860" y="1681163"/>
            <a:ext cx="4936852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8860" y="2505075"/>
            <a:ext cx="49368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 marL="0" indent="0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364" y="365126"/>
            <a:ext cx="10015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364" y="1825625"/>
            <a:ext cx="10015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364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662" y="6356351"/>
            <a:ext cx="391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1372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870966" rtl="0" eaLnBrk="1" latinLnBrk="0" hangingPunct="1">
        <a:lnSpc>
          <a:spcPct val="90000"/>
        </a:lnSpc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90000"/>
        </a:lnSpc>
        <a:spcBef>
          <a:spcPts val="953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4" t="29984" r="9070" b="31855"/>
          <a:stretch/>
        </p:blipFill>
        <p:spPr>
          <a:xfrm>
            <a:off x="2240186" y="2112839"/>
            <a:ext cx="3991819" cy="18495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005" y="1600200"/>
            <a:ext cx="356013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4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067" y="444542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Pair work.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9"/>
          <a:stretch/>
        </p:blipFill>
        <p:spPr>
          <a:xfrm>
            <a:off x="8168481" y="1673016"/>
            <a:ext cx="1804194" cy="392076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21"/>
          <a:stretch/>
        </p:blipFill>
        <p:spPr>
          <a:xfrm>
            <a:off x="1627584" y="2069115"/>
            <a:ext cx="2489994" cy="3562847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4206081" y="3200400"/>
            <a:ext cx="3657600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206081" y="3505200"/>
            <a:ext cx="3657600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91881" y="4729626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 more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67" y="1212555"/>
            <a:ext cx="3657600" cy="26313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00180" y="990600"/>
            <a:ext cx="3673300" cy="26313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720681" y="1443921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old are you?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40224" y="1619509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I’m 7 years old.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56867" y="1667359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old are you?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97824" y="1470851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I’m 7 years old too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43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7" grpId="1"/>
      <p:bldP spid="18" grpId="0"/>
      <p:bldP spid="18" grpId="1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4855" y="1242005"/>
            <a:ext cx="4230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and say.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6481" y="2286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old are you?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6481" y="3124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7 years old.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4855" y="5486400"/>
            <a:ext cx="8702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</p:spTree>
    <p:extLst>
      <p:ext uri="{BB962C8B-B14F-4D97-AF65-F5344CB8AC3E}">
        <p14:creationId xmlns:p14="http://schemas.microsoft.com/office/powerpoint/2010/main" val="255767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3019" y="1891441"/>
            <a:ext cx="3931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Read and say.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0109" y="1058047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6374" y="3048000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7281" y="3116759"/>
            <a:ext cx="1611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হ্যা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77681" y="3429000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1360" y="4430369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3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2881" y="1434405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7481" y="1434405"/>
            <a:ext cx="62384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7281" y="1459468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4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542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 ------.</a:t>
            </a:r>
            <a:endParaRPr lang="en-US" sz="3600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34481" y="1447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3742" y="4191000"/>
            <a:ext cx="6887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right word ------.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699" y="1446936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49681" y="1505634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58081" y="5105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4268" y="5105400"/>
            <a:ext cx="131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59910" y="5129663"/>
            <a:ext cx="130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yese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03914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6081" y="2819400"/>
            <a:ext cx="2895600" cy="124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09842" y="4999645"/>
            <a:ext cx="1072481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7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116E-6 4.07407E-6 L 0.32481 0.21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41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0.035 0.215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" y="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11456 0.210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8" y="1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8" grpId="0"/>
      <p:bldP spid="29" grpId="0"/>
      <p:bldP spid="30" grpId="0"/>
      <p:bldP spid="31" grpId="0"/>
      <p:bldP spid="32" grpId="0"/>
      <p:bldP spid="12" grpId="0" animBg="1"/>
      <p:bldP spid="33" grpId="0" animBg="1"/>
      <p:bldP spid="3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8596" y="1630532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881" y="74887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0312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581" y="372681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1081" y="4832466"/>
            <a:ext cx="1565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ইয়েস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5776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4506" y="4832466"/>
            <a:ext cx="11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হ্যা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132783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725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/      /20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7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5696" y="1665069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ye-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5696" y="1699606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-s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3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8" grpId="0"/>
      <p:bldP spid="1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7690" y="2920951"/>
            <a:ext cx="8016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176693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47831" y="2957782"/>
            <a:ext cx="6934520" cy="1284830"/>
            <a:chOff x="700881" y="2895600"/>
            <a:chExt cx="7621433" cy="1480868"/>
          </a:xfrm>
        </p:grpSpPr>
        <p:pic>
          <p:nvPicPr>
            <p:cNvPr id="3" name="Picture 2" descr="images.jpg"/>
            <p:cNvPicPr>
              <a:picLocks noChangeAspect="1"/>
            </p:cNvPicPr>
            <p:nvPr/>
          </p:nvPicPr>
          <p:blipFill rotWithShape="1">
            <a:blip r:embed="rId2"/>
            <a:srcRect t="7608" b="49282"/>
            <a:stretch/>
          </p:blipFill>
          <p:spPr>
            <a:xfrm>
              <a:off x="700881" y="2895600"/>
              <a:ext cx="4191000" cy="1295400"/>
            </a:xfrm>
            <a:prstGeom prst="rect">
              <a:avLst/>
            </a:prstGeom>
          </p:spPr>
        </p:pic>
        <p:pic>
          <p:nvPicPr>
            <p:cNvPr id="4" name="Picture 3" descr="images.jpg"/>
            <p:cNvPicPr>
              <a:picLocks noChangeAspect="1"/>
            </p:cNvPicPr>
            <p:nvPr/>
          </p:nvPicPr>
          <p:blipFill rotWithShape="1">
            <a:blip r:embed="rId2"/>
            <a:srcRect l="18182" t="50718"/>
            <a:stretch/>
          </p:blipFill>
          <p:spPr>
            <a:xfrm>
              <a:off x="4893314" y="2895600"/>
              <a:ext cx="3429000" cy="1480868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360764" y="1934101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85971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548481" y="2057400"/>
            <a:ext cx="48768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MD. KOWSER ALI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DURLOVPUR GOVT. PRIMARY SCHOOL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HORINAKUNDU, JHENIDAH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kowser.gps@gmail.com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72881" y="2057400"/>
            <a:ext cx="6187282" cy="2438400"/>
            <a:chOff x="5272881" y="2057400"/>
            <a:chExt cx="6187282" cy="2438400"/>
          </a:xfrm>
        </p:grpSpPr>
        <p:sp>
          <p:nvSpPr>
            <p:cNvPr id="3" name="TextBox 8"/>
            <p:cNvSpPr txBox="1"/>
            <p:nvPr/>
          </p:nvSpPr>
          <p:spPr>
            <a:xfrm>
              <a:off x="5958681" y="20574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272881" y="3110805"/>
              <a:ext cx="618728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Lesson : How old are you?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Parts of the lesson: (Activity-A)</a:t>
              </a:r>
            </a:p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No-14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5240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6764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3881" y="19050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39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081" y="1622286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fine! I’m great today.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681" y="762000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Safety environment by greetings song. </a:t>
            </a:r>
            <a:endParaRPr lang="en-US" sz="4000" dirty="0">
              <a:solidFill>
                <a:srgbClr val="9170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04"/>
          <a:stretch/>
        </p:blipFill>
        <p:spPr>
          <a:xfrm>
            <a:off x="1767681" y="2003286"/>
            <a:ext cx="1383563" cy="265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7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3281" y="2848373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homework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and justify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previous lesson.  </a:t>
            </a:r>
          </a:p>
        </p:txBody>
      </p:sp>
    </p:spTree>
    <p:extLst>
      <p:ext uri="{BB962C8B-B14F-4D97-AF65-F5344CB8AC3E}">
        <p14:creationId xmlns:p14="http://schemas.microsoft.com/office/powerpoint/2010/main" val="146116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6681" y="11062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Dear students- 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1681" y="2057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What’s your name?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7881" y="2895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old are you?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0481" y="4419600"/>
            <a:ext cx="9005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Now try to say-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can be the topic of our today’s lesson?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3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676400"/>
            <a:ext cx="5806281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latin typeface="Times New Roman" pitchFamily="18" charset="0"/>
                <a:cs typeface="Times New Roman" pitchFamily="18" charset="0"/>
              </a:rPr>
              <a:t>Our today’s lesson is--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4711" y="3200400"/>
            <a:ext cx="3377869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381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19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8881" y="2438400"/>
            <a:ext cx="4818277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 smtClean="0">
                <a:latin typeface="Times New Roman" pitchFamily="18" charset="0"/>
                <a:cs typeface="Times New Roman" pitchFamily="18" charset="0"/>
              </a:rPr>
              <a:t>How old are you?</a:t>
            </a:r>
            <a:r>
              <a:rPr lang="en-US" sz="419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67681" y="8382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LEARNING OUTCOMES 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053" y="1676400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4817" y="2362200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Listening: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3.1.1 understand simple questions and statements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about them.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2052" y="3362980"/>
            <a:ext cx="10028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Speaking: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3.1.1 ask and answer questions about themselves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881" y="496669"/>
            <a:ext cx="472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Look, listen and say.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193" y="1752600"/>
            <a:ext cx="1524000" cy="33223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25279" y="533400"/>
            <a:ext cx="3657601" cy="263133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30081" y="10007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old are you?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016" y="2829459"/>
            <a:ext cx="914400" cy="31089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281" y="1752600"/>
            <a:ext cx="3657600" cy="26313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63081" y="2209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I’m 7 years old.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5393" y="5603139"/>
            <a:ext cx="2394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One more </a:t>
            </a:r>
            <a:endParaRPr lang="en-US" sz="3200" dirty="0">
              <a:solidFill>
                <a:srgbClr val="9170D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1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519" y="482025"/>
            <a:ext cx="10727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your English book at page-14 and see the Activity- 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49" y="1117312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Look, listen and say.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900" y="2471409"/>
            <a:ext cx="1487424" cy="27679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08546" y="1155740"/>
            <a:ext cx="3657601" cy="26313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41946" y="157281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I’m 7 years old.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018" y="3106323"/>
            <a:ext cx="2286000" cy="26395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18" y="1733090"/>
            <a:ext cx="3657600" cy="26313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063081" y="2169467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old are you?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281" y="5715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Now repeat after me.</a:t>
            </a:r>
            <a:endParaRPr lang="en-US" sz="3200" dirty="0">
              <a:solidFill>
                <a:srgbClr val="9170D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85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369</Words>
  <Application>Microsoft Office PowerPoint</Application>
  <PresentationFormat>Custom</PresentationFormat>
  <Paragraphs>89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SALAM COMPUTER</cp:lastModifiedBy>
  <cp:revision>172</cp:revision>
  <dcterms:created xsi:type="dcterms:W3CDTF">2006-08-16T00:00:00Z</dcterms:created>
  <dcterms:modified xsi:type="dcterms:W3CDTF">2009-01-01T08:07:58Z</dcterms:modified>
</cp:coreProperties>
</file>