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2" r:id="rId1"/>
  </p:sldMasterIdLst>
  <p:notesMasterIdLst>
    <p:notesMasterId r:id="rId16"/>
  </p:notesMasterIdLst>
  <p:sldIdLst>
    <p:sldId id="353" r:id="rId2"/>
    <p:sldId id="337" r:id="rId3"/>
    <p:sldId id="355" r:id="rId4"/>
    <p:sldId id="365" r:id="rId5"/>
    <p:sldId id="346" r:id="rId6"/>
    <p:sldId id="283" r:id="rId7"/>
    <p:sldId id="297" r:id="rId8"/>
    <p:sldId id="331" r:id="rId9"/>
    <p:sldId id="359" r:id="rId10"/>
    <p:sldId id="363" r:id="rId11"/>
    <p:sldId id="362" r:id="rId12"/>
    <p:sldId id="361" r:id="rId13"/>
    <p:sldId id="367" r:id="rId14"/>
    <p:sldId id="351" r:id="rId15"/>
  </p:sldIdLst>
  <p:sldSz cx="11612563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65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170D2"/>
    <a:srgbClr val="07E95D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059" autoAdjust="0"/>
    <p:restoredTop sz="97312" autoAdjust="0"/>
  </p:normalViewPr>
  <p:slideViewPr>
    <p:cSldViewPr>
      <p:cViewPr varScale="1">
        <p:scale>
          <a:sx n="70" d="100"/>
          <a:sy n="70" d="100"/>
        </p:scale>
        <p:origin x="984" y="72"/>
      </p:cViewPr>
      <p:guideLst>
        <p:guide orient="horz" pos="2160"/>
        <p:guide pos="365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F0C036-88E5-431E-A445-21291A72266E}" type="datetimeFigureOut">
              <a:rPr lang="en-US" smtClean="0"/>
              <a:pPr/>
              <a:t>1/1/2009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527050" y="685800"/>
            <a:ext cx="58039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51A8D7-8DC5-4775-A8C3-84EC016D31A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6659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51A8D7-8DC5-4775-A8C3-84EC016D31A8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50871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51A8D7-8DC5-4775-A8C3-84EC016D31A8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95110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51A8D7-8DC5-4775-A8C3-84EC016D31A8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07618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51571" y="1122363"/>
            <a:ext cx="8709422" cy="2387600"/>
          </a:xfrm>
        </p:spPr>
        <p:txBody>
          <a:bodyPr anchor="b"/>
          <a:lstStyle>
            <a:lvl1pPr algn="ctr">
              <a:defRPr sz="5715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51571" y="3602038"/>
            <a:ext cx="8709422" cy="1655762"/>
          </a:xfrm>
        </p:spPr>
        <p:txBody>
          <a:bodyPr/>
          <a:lstStyle>
            <a:lvl1pPr marL="0" indent="0" algn="ctr">
              <a:buNone/>
              <a:defRPr sz="2286"/>
            </a:lvl1pPr>
            <a:lvl2pPr marL="435483" indent="0" algn="ctr">
              <a:buNone/>
              <a:defRPr sz="1905"/>
            </a:lvl2pPr>
            <a:lvl3pPr marL="870966" indent="0" algn="ctr">
              <a:buNone/>
              <a:defRPr sz="1715"/>
            </a:lvl3pPr>
            <a:lvl4pPr marL="1306449" indent="0" algn="ctr">
              <a:buNone/>
              <a:defRPr sz="1524"/>
            </a:lvl4pPr>
            <a:lvl5pPr marL="1741932" indent="0" algn="ctr">
              <a:buNone/>
              <a:defRPr sz="1524"/>
            </a:lvl5pPr>
            <a:lvl6pPr marL="2177415" indent="0" algn="ctr">
              <a:buNone/>
              <a:defRPr sz="1524"/>
            </a:lvl6pPr>
            <a:lvl7pPr marL="2612898" indent="0" algn="ctr">
              <a:buNone/>
              <a:defRPr sz="1524"/>
            </a:lvl7pPr>
            <a:lvl8pPr marL="3048381" indent="0" algn="ctr">
              <a:buNone/>
              <a:defRPr sz="1524"/>
            </a:lvl8pPr>
            <a:lvl9pPr marL="3483864" indent="0" algn="ctr">
              <a:buNone/>
              <a:defRPr sz="1524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66346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16089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10240" y="365125"/>
            <a:ext cx="2503959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98364" y="365125"/>
            <a:ext cx="736672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6327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7608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2315" y="1709739"/>
            <a:ext cx="10015836" cy="2852737"/>
          </a:xfrm>
        </p:spPr>
        <p:txBody>
          <a:bodyPr anchor="b"/>
          <a:lstStyle>
            <a:lvl1pPr>
              <a:defRPr sz="5715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2315" y="4589464"/>
            <a:ext cx="10015836" cy="1500187"/>
          </a:xfrm>
        </p:spPr>
        <p:txBody>
          <a:bodyPr/>
          <a:lstStyle>
            <a:lvl1pPr marL="0" indent="0">
              <a:buNone/>
              <a:defRPr sz="2286">
                <a:solidFill>
                  <a:schemeClr val="tx1">
                    <a:tint val="75000"/>
                  </a:schemeClr>
                </a:solidFill>
              </a:defRPr>
            </a:lvl1pPr>
            <a:lvl2pPr marL="435483" indent="0">
              <a:buNone/>
              <a:defRPr sz="1905">
                <a:solidFill>
                  <a:schemeClr val="tx1">
                    <a:tint val="75000"/>
                  </a:schemeClr>
                </a:solidFill>
              </a:defRPr>
            </a:lvl2pPr>
            <a:lvl3pPr marL="870966" indent="0">
              <a:buNone/>
              <a:defRPr sz="1715">
                <a:solidFill>
                  <a:schemeClr val="tx1">
                    <a:tint val="75000"/>
                  </a:schemeClr>
                </a:solidFill>
              </a:defRPr>
            </a:lvl3pPr>
            <a:lvl4pPr marL="1306449" indent="0">
              <a:buNone/>
              <a:defRPr sz="1524">
                <a:solidFill>
                  <a:schemeClr val="tx1">
                    <a:tint val="75000"/>
                  </a:schemeClr>
                </a:solidFill>
              </a:defRPr>
            </a:lvl4pPr>
            <a:lvl5pPr marL="1741932" indent="0">
              <a:buNone/>
              <a:defRPr sz="1524">
                <a:solidFill>
                  <a:schemeClr val="tx1">
                    <a:tint val="75000"/>
                  </a:schemeClr>
                </a:solidFill>
              </a:defRPr>
            </a:lvl5pPr>
            <a:lvl6pPr marL="2177415" indent="0">
              <a:buNone/>
              <a:defRPr sz="1524">
                <a:solidFill>
                  <a:schemeClr val="tx1">
                    <a:tint val="75000"/>
                  </a:schemeClr>
                </a:solidFill>
              </a:defRPr>
            </a:lvl6pPr>
            <a:lvl7pPr marL="2612898" indent="0">
              <a:buNone/>
              <a:defRPr sz="1524">
                <a:solidFill>
                  <a:schemeClr val="tx1">
                    <a:tint val="75000"/>
                  </a:schemeClr>
                </a:solidFill>
              </a:defRPr>
            </a:lvl7pPr>
            <a:lvl8pPr marL="3048381" indent="0">
              <a:buNone/>
              <a:defRPr sz="1524">
                <a:solidFill>
                  <a:schemeClr val="tx1">
                    <a:tint val="75000"/>
                  </a:schemeClr>
                </a:solidFill>
              </a:defRPr>
            </a:lvl8pPr>
            <a:lvl9pPr marL="3483864" indent="0">
              <a:buNone/>
              <a:defRPr sz="152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52606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98364" y="1825625"/>
            <a:ext cx="4935339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78860" y="1825625"/>
            <a:ext cx="4935339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271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9876" y="365126"/>
            <a:ext cx="10015836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9877" y="1681163"/>
            <a:ext cx="4912658" cy="823912"/>
          </a:xfrm>
        </p:spPr>
        <p:txBody>
          <a:bodyPr anchor="b"/>
          <a:lstStyle>
            <a:lvl1pPr marL="0" indent="0">
              <a:buNone/>
              <a:defRPr sz="2286" b="1"/>
            </a:lvl1pPr>
            <a:lvl2pPr marL="435483" indent="0">
              <a:buNone/>
              <a:defRPr sz="1905" b="1"/>
            </a:lvl2pPr>
            <a:lvl3pPr marL="870966" indent="0">
              <a:buNone/>
              <a:defRPr sz="1715" b="1"/>
            </a:lvl3pPr>
            <a:lvl4pPr marL="1306449" indent="0">
              <a:buNone/>
              <a:defRPr sz="1524" b="1"/>
            </a:lvl4pPr>
            <a:lvl5pPr marL="1741932" indent="0">
              <a:buNone/>
              <a:defRPr sz="1524" b="1"/>
            </a:lvl5pPr>
            <a:lvl6pPr marL="2177415" indent="0">
              <a:buNone/>
              <a:defRPr sz="1524" b="1"/>
            </a:lvl6pPr>
            <a:lvl7pPr marL="2612898" indent="0">
              <a:buNone/>
              <a:defRPr sz="1524" b="1"/>
            </a:lvl7pPr>
            <a:lvl8pPr marL="3048381" indent="0">
              <a:buNone/>
              <a:defRPr sz="1524" b="1"/>
            </a:lvl8pPr>
            <a:lvl9pPr marL="3483864" indent="0">
              <a:buNone/>
              <a:defRPr sz="1524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99877" y="2505075"/>
            <a:ext cx="491265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78860" y="1681163"/>
            <a:ext cx="4936852" cy="823912"/>
          </a:xfrm>
        </p:spPr>
        <p:txBody>
          <a:bodyPr anchor="b"/>
          <a:lstStyle>
            <a:lvl1pPr marL="0" indent="0">
              <a:buNone/>
              <a:defRPr sz="2286" b="1"/>
            </a:lvl1pPr>
            <a:lvl2pPr marL="435483" indent="0">
              <a:buNone/>
              <a:defRPr sz="1905" b="1"/>
            </a:lvl2pPr>
            <a:lvl3pPr marL="870966" indent="0">
              <a:buNone/>
              <a:defRPr sz="1715" b="1"/>
            </a:lvl3pPr>
            <a:lvl4pPr marL="1306449" indent="0">
              <a:buNone/>
              <a:defRPr sz="1524" b="1"/>
            </a:lvl4pPr>
            <a:lvl5pPr marL="1741932" indent="0">
              <a:buNone/>
              <a:defRPr sz="1524" b="1"/>
            </a:lvl5pPr>
            <a:lvl6pPr marL="2177415" indent="0">
              <a:buNone/>
              <a:defRPr sz="1524" b="1"/>
            </a:lvl6pPr>
            <a:lvl7pPr marL="2612898" indent="0">
              <a:buNone/>
              <a:defRPr sz="1524" b="1"/>
            </a:lvl7pPr>
            <a:lvl8pPr marL="3048381" indent="0">
              <a:buNone/>
              <a:defRPr sz="1524" b="1"/>
            </a:lvl8pPr>
            <a:lvl9pPr marL="3483864" indent="0">
              <a:buNone/>
              <a:defRPr sz="1524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78860" y="2505075"/>
            <a:ext cx="4936852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30835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3359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89634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9876" y="457200"/>
            <a:ext cx="3745354" cy="1600200"/>
          </a:xfrm>
        </p:spPr>
        <p:txBody>
          <a:bodyPr anchor="b"/>
          <a:lstStyle>
            <a:lvl1pPr>
              <a:defRPr sz="3048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36852" y="987426"/>
            <a:ext cx="5878860" cy="4873625"/>
          </a:xfrm>
        </p:spPr>
        <p:txBody>
          <a:bodyPr/>
          <a:lstStyle>
            <a:lvl1pPr>
              <a:defRPr sz="3048"/>
            </a:lvl1pPr>
            <a:lvl2pPr>
              <a:defRPr sz="2667"/>
            </a:lvl2pPr>
            <a:lvl3pPr>
              <a:defRPr sz="2286"/>
            </a:lvl3pPr>
            <a:lvl4pPr>
              <a:defRPr sz="1905"/>
            </a:lvl4pPr>
            <a:lvl5pPr>
              <a:defRPr sz="1905"/>
            </a:lvl5pPr>
            <a:lvl6pPr>
              <a:defRPr sz="1905"/>
            </a:lvl6pPr>
            <a:lvl7pPr>
              <a:defRPr sz="1905"/>
            </a:lvl7pPr>
            <a:lvl8pPr>
              <a:defRPr sz="1905"/>
            </a:lvl8pPr>
            <a:lvl9pPr>
              <a:defRPr sz="1905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99876" y="2057400"/>
            <a:ext cx="3745354" cy="3811588"/>
          </a:xfrm>
        </p:spPr>
        <p:txBody>
          <a:bodyPr/>
          <a:lstStyle>
            <a:lvl1pPr marL="0" indent="0">
              <a:buNone/>
              <a:defRPr sz="1524"/>
            </a:lvl1pPr>
            <a:lvl2pPr marL="435483" indent="0">
              <a:buNone/>
              <a:defRPr sz="1334"/>
            </a:lvl2pPr>
            <a:lvl3pPr marL="870966" indent="0">
              <a:buNone/>
              <a:defRPr sz="1143"/>
            </a:lvl3pPr>
            <a:lvl4pPr marL="1306449" indent="0">
              <a:buNone/>
              <a:defRPr sz="953"/>
            </a:lvl4pPr>
            <a:lvl5pPr marL="1741932" indent="0">
              <a:buNone/>
              <a:defRPr sz="953"/>
            </a:lvl5pPr>
            <a:lvl6pPr marL="2177415" indent="0">
              <a:buNone/>
              <a:defRPr sz="953"/>
            </a:lvl6pPr>
            <a:lvl7pPr marL="2612898" indent="0">
              <a:buNone/>
              <a:defRPr sz="953"/>
            </a:lvl7pPr>
            <a:lvl8pPr marL="3048381" indent="0">
              <a:buNone/>
              <a:defRPr sz="953"/>
            </a:lvl8pPr>
            <a:lvl9pPr marL="3483864" indent="0">
              <a:buNone/>
              <a:defRPr sz="953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4029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9876" y="457200"/>
            <a:ext cx="3745354" cy="1600200"/>
          </a:xfrm>
        </p:spPr>
        <p:txBody>
          <a:bodyPr anchor="b"/>
          <a:lstStyle>
            <a:lvl1pPr>
              <a:defRPr sz="3048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936852" y="987426"/>
            <a:ext cx="5878860" cy="4873625"/>
          </a:xfrm>
        </p:spPr>
        <p:txBody>
          <a:bodyPr/>
          <a:lstStyle>
            <a:lvl1pPr marL="0" indent="0">
              <a:buNone/>
              <a:defRPr sz="3048"/>
            </a:lvl1pPr>
            <a:lvl2pPr marL="435483" indent="0">
              <a:buNone/>
              <a:defRPr sz="2667"/>
            </a:lvl2pPr>
            <a:lvl3pPr marL="870966" indent="0">
              <a:buNone/>
              <a:defRPr sz="2286"/>
            </a:lvl3pPr>
            <a:lvl4pPr marL="1306449" indent="0">
              <a:buNone/>
              <a:defRPr sz="1905"/>
            </a:lvl4pPr>
            <a:lvl5pPr marL="1741932" indent="0">
              <a:buNone/>
              <a:defRPr sz="1905"/>
            </a:lvl5pPr>
            <a:lvl6pPr marL="2177415" indent="0">
              <a:buNone/>
              <a:defRPr sz="1905"/>
            </a:lvl6pPr>
            <a:lvl7pPr marL="2612898" indent="0">
              <a:buNone/>
              <a:defRPr sz="1905"/>
            </a:lvl7pPr>
            <a:lvl8pPr marL="3048381" indent="0">
              <a:buNone/>
              <a:defRPr sz="1905"/>
            </a:lvl8pPr>
            <a:lvl9pPr marL="3483864" indent="0">
              <a:buNone/>
              <a:defRPr sz="1905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99876" y="2057400"/>
            <a:ext cx="3745354" cy="3811588"/>
          </a:xfrm>
        </p:spPr>
        <p:txBody>
          <a:bodyPr/>
          <a:lstStyle>
            <a:lvl1pPr marL="0" indent="0">
              <a:buNone/>
              <a:defRPr sz="1524"/>
            </a:lvl1pPr>
            <a:lvl2pPr marL="435483" indent="0">
              <a:buNone/>
              <a:defRPr sz="1334"/>
            </a:lvl2pPr>
            <a:lvl3pPr marL="870966" indent="0">
              <a:buNone/>
              <a:defRPr sz="1143"/>
            </a:lvl3pPr>
            <a:lvl4pPr marL="1306449" indent="0">
              <a:buNone/>
              <a:defRPr sz="953"/>
            </a:lvl4pPr>
            <a:lvl5pPr marL="1741932" indent="0">
              <a:buNone/>
              <a:defRPr sz="953"/>
            </a:lvl5pPr>
            <a:lvl6pPr marL="2177415" indent="0">
              <a:buNone/>
              <a:defRPr sz="953"/>
            </a:lvl6pPr>
            <a:lvl7pPr marL="2612898" indent="0">
              <a:buNone/>
              <a:defRPr sz="953"/>
            </a:lvl7pPr>
            <a:lvl8pPr marL="3048381" indent="0">
              <a:buNone/>
              <a:defRPr sz="953"/>
            </a:lvl8pPr>
            <a:lvl9pPr marL="3483864" indent="0">
              <a:buNone/>
              <a:defRPr sz="953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3079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98364" y="365126"/>
            <a:ext cx="10015836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8364" y="1825625"/>
            <a:ext cx="10015836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8364" y="6356351"/>
            <a:ext cx="26128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4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46662" y="6356351"/>
            <a:ext cx="39192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4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1372" y="6356351"/>
            <a:ext cx="26128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4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1694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43" r:id="rId1"/>
    <p:sldLayoutId id="2147483944" r:id="rId2"/>
    <p:sldLayoutId id="2147483945" r:id="rId3"/>
    <p:sldLayoutId id="2147483946" r:id="rId4"/>
    <p:sldLayoutId id="2147483947" r:id="rId5"/>
    <p:sldLayoutId id="2147483948" r:id="rId6"/>
    <p:sldLayoutId id="2147483949" r:id="rId7"/>
    <p:sldLayoutId id="2147483950" r:id="rId8"/>
    <p:sldLayoutId id="2147483951" r:id="rId9"/>
    <p:sldLayoutId id="2147483952" r:id="rId10"/>
    <p:sldLayoutId id="2147483953" r:id="rId11"/>
  </p:sldLayoutIdLst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870966" rtl="0" eaLnBrk="1" latinLnBrk="0" hangingPunct="1">
        <a:lnSpc>
          <a:spcPct val="90000"/>
        </a:lnSpc>
        <a:spcBef>
          <a:spcPct val="0"/>
        </a:spcBef>
        <a:buNone/>
        <a:defRPr sz="419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17742" indent="-217742" algn="l" defTabSz="870966" rtl="0" eaLnBrk="1" latinLnBrk="0" hangingPunct="1">
        <a:lnSpc>
          <a:spcPct val="90000"/>
        </a:lnSpc>
        <a:spcBef>
          <a:spcPts val="953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1pPr>
      <a:lvl2pPr marL="653225" indent="-217742" algn="l" defTabSz="870966" rtl="0" eaLnBrk="1" latinLnBrk="0" hangingPunct="1">
        <a:lnSpc>
          <a:spcPct val="90000"/>
        </a:lnSpc>
        <a:spcBef>
          <a:spcPts val="476"/>
        </a:spcBef>
        <a:buFont typeface="Arial" panose="020B0604020202020204" pitchFamily="34" charset="0"/>
        <a:buChar char="•"/>
        <a:defRPr sz="2286" kern="1200">
          <a:solidFill>
            <a:schemeClr val="tx1"/>
          </a:solidFill>
          <a:latin typeface="+mn-lt"/>
          <a:ea typeface="+mn-ea"/>
          <a:cs typeface="+mn-cs"/>
        </a:defRPr>
      </a:lvl2pPr>
      <a:lvl3pPr marL="1088708" indent="-217742" algn="l" defTabSz="870966" rtl="0" eaLnBrk="1" latinLnBrk="0" hangingPunct="1">
        <a:lnSpc>
          <a:spcPct val="90000"/>
        </a:lnSpc>
        <a:spcBef>
          <a:spcPts val="476"/>
        </a:spcBef>
        <a:buFont typeface="Arial" panose="020B0604020202020204" pitchFamily="34" charset="0"/>
        <a:buChar char="•"/>
        <a:defRPr sz="1905" kern="1200">
          <a:solidFill>
            <a:schemeClr val="tx1"/>
          </a:solidFill>
          <a:latin typeface="+mn-lt"/>
          <a:ea typeface="+mn-ea"/>
          <a:cs typeface="+mn-cs"/>
        </a:defRPr>
      </a:lvl3pPr>
      <a:lvl4pPr marL="1524191" indent="-217742" algn="l" defTabSz="870966" rtl="0" eaLnBrk="1" latinLnBrk="0" hangingPunct="1">
        <a:lnSpc>
          <a:spcPct val="90000"/>
        </a:lnSpc>
        <a:spcBef>
          <a:spcPts val="476"/>
        </a:spcBef>
        <a:buFont typeface="Arial" panose="020B0604020202020204" pitchFamily="34" charset="0"/>
        <a:buChar char="•"/>
        <a:defRPr sz="1715" kern="1200">
          <a:solidFill>
            <a:schemeClr val="tx1"/>
          </a:solidFill>
          <a:latin typeface="+mn-lt"/>
          <a:ea typeface="+mn-ea"/>
          <a:cs typeface="+mn-cs"/>
        </a:defRPr>
      </a:lvl4pPr>
      <a:lvl5pPr marL="1959674" indent="-217742" algn="l" defTabSz="870966" rtl="0" eaLnBrk="1" latinLnBrk="0" hangingPunct="1">
        <a:lnSpc>
          <a:spcPct val="90000"/>
        </a:lnSpc>
        <a:spcBef>
          <a:spcPts val="476"/>
        </a:spcBef>
        <a:buFont typeface="Arial" panose="020B0604020202020204" pitchFamily="34" charset="0"/>
        <a:buChar char="•"/>
        <a:defRPr sz="1715" kern="1200">
          <a:solidFill>
            <a:schemeClr val="tx1"/>
          </a:solidFill>
          <a:latin typeface="+mn-lt"/>
          <a:ea typeface="+mn-ea"/>
          <a:cs typeface="+mn-cs"/>
        </a:defRPr>
      </a:lvl5pPr>
      <a:lvl6pPr marL="2395157" indent="-217742" algn="l" defTabSz="870966" rtl="0" eaLnBrk="1" latinLnBrk="0" hangingPunct="1">
        <a:lnSpc>
          <a:spcPct val="90000"/>
        </a:lnSpc>
        <a:spcBef>
          <a:spcPts val="476"/>
        </a:spcBef>
        <a:buFont typeface="Arial" panose="020B0604020202020204" pitchFamily="34" charset="0"/>
        <a:buChar char="•"/>
        <a:defRPr sz="1715" kern="1200">
          <a:solidFill>
            <a:schemeClr val="tx1"/>
          </a:solidFill>
          <a:latin typeface="+mn-lt"/>
          <a:ea typeface="+mn-ea"/>
          <a:cs typeface="+mn-cs"/>
        </a:defRPr>
      </a:lvl6pPr>
      <a:lvl7pPr marL="2830640" indent="-217742" algn="l" defTabSz="870966" rtl="0" eaLnBrk="1" latinLnBrk="0" hangingPunct="1">
        <a:lnSpc>
          <a:spcPct val="90000"/>
        </a:lnSpc>
        <a:spcBef>
          <a:spcPts val="476"/>
        </a:spcBef>
        <a:buFont typeface="Arial" panose="020B0604020202020204" pitchFamily="34" charset="0"/>
        <a:buChar char="•"/>
        <a:defRPr sz="1715" kern="1200">
          <a:solidFill>
            <a:schemeClr val="tx1"/>
          </a:solidFill>
          <a:latin typeface="+mn-lt"/>
          <a:ea typeface="+mn-ea"/>
          <a:cs typeface="+mn-cs"/>
        </a:defRPr>
      </a:lvl7pPr>
      <a:lvl8pPr marL="3266123" indent="-217742" algn="l" defTabSz="870966" rtl="0" eaLnBrk="1" latinLnBrk="0" hangingPunct="1">
        <a:lnSpc>
          <a:spcPct val="90000"/>
        </a:lnSpc>
        <a:spcBef>
          <a:spcPts val="476"/>
        </a:spcBef>
        <a:buFont typeface="Arial" panose="020B0604020202020204" pitchFamily="34" charset="0"/>
        <a:buChar char="•"/>
        <a:defRPr sz="1715" kern="1200">
          <a:solidFill>
            <a:schemeClr val="tx1"/>
          </a:solidFill>
          <a:latin typeface="+mn-lt"/>
          <a:ea typeface="+mn-ea"/>
          <a:cs typeface="+mn-cs"/>
        </a:defRPr>
      </a:lvl8pPr>
      <a:lvl9pPr marL="3701606" indent="-217742" algn="l" defTabSz="870966" rtl="0" eaLnBrk="1" latinLnBrk="0" hangingPunct="1">
        <a:lnSpc>
          <a:spcPct val="90000"/>
        </a:lnSpc>
        <a:spcBef>
          <a:spcPts val="476"/>
        </a:spcBef>
        <a:buFont typeface="Arial" panose="020B0604020202020204" pitchFamily="34" charset="0"/>
        <a:buChar char="•"/>
        <a:defRPr sz="171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70966" rtl="0" eaLnBrk="1" latinLnBrk="0" hangingPunct="1">
        <a:defRPr sz="1715" kern="1200">
          <a:solidFill>
            <a:schemeClr val="tx1"/>
          </a:solidFill>
          <a:latin typeface="+mn-lt"/>
          <a:ea typeface="+mn-ea"/>
          <a:cs typeface="+mn-cs"/>
        </a:defRPr>
      </a:lvl1pPr>
      <a:lvl2pPr marL="435483" algn="l" defTabSz="870966" rtl="0" eaLnBrk="1" latinLnBrk="0" hangingPunct="1">
        <a:defRPr sz="1715" kern="1200">
          <a:solidFill>
            <a:schemeClr val="tx1"/>
          </a:solidFill>
          <a:latin typeface="+mn-lt"/>
          <a:ea typeface="+mn-ea"/>
          <a:cs typeface="+mn-cs"/>
        </a:defRPr>
      </a:lvl2pPr>
      <a:lvl3pPr marL="870966" algn="l" defTabSz="870966" rtl="0" eaLnBrk="1" latinLnBrk="0" hangingPunct="1">
        <a:defRPr sz="1715" kern="1200">
          <a:solidFill>
            <a:schemeClr val="tx1"/>
          </a:solidFill>
          <a:latin typeface="+mn-lt"/>
          <a:ea typeface="+mn-ea"/>
          <a:cs typeface="+mn-cs"/>
        </a:defRPr>
      </a:lvl3pPr>
      <a:lvl4pPr marL="1306449" algn="l" defTabSz="870966" rtl="0" eaLnBrk="1" latinLnBrk="0" hangingPunct="1">
        <a:defRPr sz="1715" kern="1200">
          <a:solidFill>
            <a:schemeClr val="tx1"/>
          </a:solidFill>
          <a:latin typeface="+mn-lt"/>
          <a:ea typeface="+mn-ea"/>
          <a:cs typeface="+mn-cs"/>
        </a:defRPr>
      </a:lvl4pPr>
      <a:lvl5pPr marL="1741932" algn="l" defTabSz="870966" rtl="0" eaLnBrk="1" latinLnBrk="0" hangingPunct="1">
        <a:defRPr sz="1715" kern="1200">
          <a:solidFill>
            <a:schemeClr val="tx1"/>
          </a:solidFill>
          <a:latin typeface="+mn-lt"/>
          <a:ea typeface="+mn-ea"/>
          <a:cs typeface="+mn-cs"/>
        </a:defRPr>
      </a:lvl5pPr>
      <a:lvl6pPr marL="2177415" algn="l" defTabSz="870966" rtl="0" eaLnBrk="1" latinLnBrk="0" hangingPunct="1">
        <a:defRPr sz="1715" kern="1200">
          <a:solidFill>
            <a:schemeClr val="tx1"/>
          </a:solidFill>
          <a:latin typeface="+mn-lt"/>
          <a:ea typeface="+mn-ea"/>
          <a:cs typeface="+mn-cs"/>
        </a:defRPr>
      </a:lvl6pPr>
      <a:lvl7pPr marL="2612898" algn="l" defTabSz="870966" rtl="0" eaLnBrk="1" latinLnBrk="0" hangingPunct="1">
        <a:defRPr sz="1715" kern="1200">
          <a:solidFill>
            <a:schemeClr val="tx1"/>
          </a:solidFill>
          <a:latin typeface="+mn-lt"/>
          <a:ea typeface="+mn-ea"/>
          <a:cs typeface="+mn-cs"/>
        </a:defRPr>
      </a:lvl7pPr>
      <a:lvl8pPr marL="3048381" algn="l" defTabSz="870966" rtl="0" eaLnBrk="1" latinLnBrk="0" hangingPunct="1">
        <a:defRPr sz="1715" kern="1200">
          <a:solidFill>
            <a:schemeClr val="tx1"/>
          </a:solidFill>
          <a:latin typeface="+mn-lt"/>
          <a:ea typeface="+mn-ea"/>
          <a:cs typeface="+mn-cs"/>
        </a:defRPr>
      </a:lvl8pPr>
      <a:lvl9pPr marL="3483864" algn="l" defTabSz="870966" rtl="0" eaLnBrk="1" latinLnBrk="0" hangingPunct="1">
        <a:defRPr sz="171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80422" y="1318113"/>
            <a:ext cx="3816443" cy="3693531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4200" y="2133600"/>
            <a:ext cx="3806340" cy="24676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96417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3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313019" y="1891441"/>
            <a:ext cx="39316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Read and say.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740109" y="1058047"/>
            <a:ext cx="55643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One day one word</a:t>
            </a:r>
            <a:endParaRPr lang="en-US" sz="36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358481" y="3048000"/>
            <a:ext cx="153537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copy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111081" y="3116759"/>
            <a:ext cx="161157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নকল</a:t>
            </a:r>
            <a:endParaRPr lang="en-US" sz="44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5577681" y="3429000"/>
            <a:ext cx="416787" cy="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3801360" y="4430369"/>
            <a:ext cx="495497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Spell out the word</a:t>
            </a:r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sz="28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SGW</a:t>
            </a:r>
            <a:endParaRPr lang="en-US" sz="28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16593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39081" y="1531203"/>
            <a:ext cx="838200" cy="83099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800" spc="50" dirty="0">
                <a:ln w="11430"/>
                <a:latin typeface="Times New Roman" pitchFamily="18" charset="0"/>
                <a:cs typeface="Times New Roman" pitchFamily="18" charset="0"/>
              </a:rPr>
              <a:t>c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00881" y="1459468"/>
            <a:ext cx="594680" cy="83099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800" spc="50" dirty="0">
                <a:ln w="11430"/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4800" spc="50" dirty="0" smtClean="0">
                <a:ln w="11430"/>
                <a:blipFill>
                  <a:blip r:embed="rId2"/>
                  <a:stretch>
                    <a:fillRect/>
                  </a:stretch>
                </a:blip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4800" spc="50" dirty="0">
              <a:ln w="11430"/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910681" y="1498937"/>
            <a:ext cx="685800" cy="83099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800" spc="50" dirty="0">
                <a:ln w="11430"/>
                <a:latin typeface="Times New Roman" pitchFamily="18" charset="0"/>
                <a:cs typeface="Times New Roman" pitchFamily="18" charset="0"/>
              </a:rPr>
              <a:t>z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120481" y="1459468"/>
            <a:ext cx="685800" cy="83099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800" spc="50" dirty="0">
                <a:ln w="11430"/>
                <a:latin typeface="Times New Roman" pitchFamily="18" charset="0"/>
                <a:cs typeface="Times New Roman" pitchFamily="18" charset="0"/>
              </a:rPr>
              <a:t>o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187281" y="1434405"/>
            <a:ext cx="685800" cy="83099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800" spc="50" dirty="0">
                <a:ln w="11430"/>
                <a:latin typeface="Times New Roman" pitchFamily="18" charset="0"/>
                <a:cs typeface="Times New Roman" pitchFamily="18" charset="0"/>
              </a:rPr>
              <a:t>x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8168481" y="1526738"/>
            <a:ext cx="685800" cy="76944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400" spc="50" dirty="0">
                <a:ln w="11430"/>
                <a:latin typeface="Times New Roman" pitchFamily="18" charset="0"/>
                <a:cs typeface="Times New Roman" pitchFamily="18" charset="0"/>
              </a:rPr>
              <a:t>k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19823" y="584832"/>
            <a:ext cx="10439400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3600" spc="50" dirty="0" smtClean="0">
                <a:ln w="11430"/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Find out the letters that are made by the word -----.</a:t>
            </a:r>
            <a:endParaRPr lang="en-US" sz="3600" spc="50" dirty="0">
              <a:ln w="11430"/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177881" y="1526738"/>
            <a:ext cx="685800" cy="76944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400" spc="50" dirty="0">
                <a:ln w="11430"/>
                <a:latin typeface="Times New Roman" pitchFamily="18" charset="0"/>
                <a:cs typeface="Times New Roman" pitchFamily="18" charset="0"/>
              </a:rPr>
              <a:t>p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053681" y="1447800"/>
            <a:ext cx="685800" cy="83099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800" spc="50" dirty="0">
                <a:ln w="11430"/>
                <a:latin typeface="Times New Roman" pitchFamily="18" charset="0"/>
                <a:cs typeface="Times New Roman" pitchFamily="18" charset="0"/>
              </a:rPr>
              <a:t>m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9235281" y="1526738"/>
            <a:ext cx="685800" cy="76944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400" spc="50" dirty="0">
                <a:ln w="11430"/>
                <a:latin typeface="Times New Roman" pitchFamily="18" charset="0"/>
                <a:cs typeface="Times New Roman" pitchFamily="18" charset="0"/>
              </a:rPr>
              <a:t>c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253970" y="4191000"/>
            <a:ext cx="65485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Find out the correct word------.</a:t>
            </a:r>
            <a:endParaRPr lang="en-US" sz="3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0225881" y="1526738"/>
            <a:ext cx="685800" cy="76944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400" spc="50" dirty="0">
                <a:ln w="11430"/>
                <a:latin typeface="Times New Roman" pitchFamily="18" charset="0"/>
                <a:cs typeface="Times New Roman" pitchFamily="18" charset="0"/>
              </a:rPr>
              <a:t>y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777081" y="5105400"/>
            <a:ext cx="152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capy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156068" y="5105400"/>
            <a:ext cx="13184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cepy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501481" y="5129663"/>
            <a:ext cx="13010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copy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7711281" y="5129663"/>
            <a:ext cx="15066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coopy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629134" y="2819400"/>
            <a:ext cx="3234548" cy="13724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5383236" y="4957528"/>
            <a:ext cx="1337445" cy="990600"/>
          </a:xfrm>
          <a:prstGeom prst="ellipse">
            <a:avLst/>
          </a:prstGeom>
          <a:noFill/>
          <a:ln w="28575">
            <a:solidFill>
              <a:srgbClr val="E222B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TextBox 34"/>
          <p:cNvSpPr txBox="1"/>
          <p:nvPr/>
        </p:nvSpPr>
        <p:spPr>
          <a:xfrm>
            <a:off x="9815465" y="5129663"/>
            <a:ext cx="15066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cope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78283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4197E-6 3.7037E-6 L 0.29009 0.19051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504" y="951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28093E-6 3.7037E-7 L 0.00985 0.20093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92" y="100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1 -3.7037E-6 L -0.13957 0.19561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040" y="97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984 -3.7037E-6 L -0.37266 0.19561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125" y="97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5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 calcmode="discrete" valueType="str">
                                      <p:cBhvr>
                                        <p:cTn id="48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/>
      <p:bldP spid="15" grpId="0"/>
      <p:bldP spid="28" grpId="0"/>
      <p:bldP spid="22" grpId="0"/>
      <p:bldP spid="29" grpId="0"/>
      <p:bldP spid="30" grpId="0"/>
      <p:bldP spid="31" grpId="0"/>
      <p:bldP spid="32" grpId="0"/>
      <p:bldP spid="12" grpId="0" animBg="1"/>
      <p:bldP spid="33" grpId="0" animBg="1"/>
      <p:bldP spid="33" grpId="1" animBg="1"/>
      <p:bldP spid="3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252072" y="1811618"/>
            <a:ext cx="178841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c-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y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74768" y="589029"/>
            <a:ext cx="52959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Say the missing letter.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474229" y="4756266"/>
            <a:ext cx="14221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copy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52898" y="3544669"/>
            <a:ext cx="7810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Write the word to your notebook.</a:t>
            </a:r>
            <a:endParaRPr lang="en-US" sz="3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231101" y="4832466"/>
            <a:ext cx="10192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কপি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5653881" y="5104768"/>
            <a:ext cx="416787" cy="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7635081" y="4832466"/>
            <a:ext cx="17193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নকল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7101681" y="5104768"/>
            <a:ext cx="416787" cy="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1848755" y="4781603"/>
            <a:ext cx="24869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  /      /20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90998" y="4760144"/>
            <a:ext cx="17167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Date-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252072" y="1804290"/>
            <a:ext cx="1752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4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o-y</a:t>
            </a:r>
            <a:endParaRPr lang="en-US" sz="40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252072" y="1795185"/>
            <a:ext cx="184960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cop-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213177" y="1813395"/>
            <a:ext cx="152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40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opy</a:t>
            </a:r>
            <a:endParaRPr lang="en-US" sz="40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92537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8" grpId="0"/>
      <p:bldP spid="9" grpId="0"/>
      <p:bldP spid="10" grpId="0"/>
      <p:bldP spid="12" grpId="0"/>
      <p:bldP spid="14" grpId="0"/>
      <p:bldP spid="15" grpId="0"/>
      <p:bldP spid="16" grpId="0"/>
      <p:bldP spid="17" grpId="0"/>
      <p:bldP spid="17" grpId="1"/>
      <p:bldP spid="18" grpId="0"/>
      <p:bldP spid="18" grpId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01081" y="2920951"/>
            <a:ext cx="78643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Page 4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will be well read and written.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339548" y="1324223"/>
            <a:ext cx="3225950" cy="678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81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Home work</a:t>
            </a:r>
          </a:p>
        </p:txBody>
      </p:sp>
    </p:spTree>
    <p:extLst>
      <p:ext uri="{BB962C8B-B14F-4D97-AF65-F5344CB8AC3E}">
        <p14:creationId xmlns:p14="http://schemas.microsoft.com/office/powerpoint/2010/main" val="40691342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780" r="8892" b="21859"/>
          <a:stretch/>
        </p:blipFill>
        <p:spPr>
          <a:xfrm>
            <a:off x="3236785" y="2898162"/>
            <a:ext cx="5017666" cy="129453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382241" y="1908106"/>
            <a:ext cx="9870678" cy="6200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29" dirty="0">
                <a:latin typeface="Times New Roman" pitchFamily="18" charset="0"/>
                <a:cs typeface="Times New Roman" pitchFamily="18" charset="0"/>
              </a:rPr>
              <a:t>That’s all for today. Goodbye. See you tomorrow.</a:t>
            </a:r>
          </a:p>
        </p:txBody>
      </p:sp>
    </p:spTree>
    <p:extLst>
      <p:ext uri="{BB962C8B-B14F-4D97-AF65-F5344CB8AC3E}">
        <p14:creationId xmlns:p14="http://schemas.microsoft.com/office/powerpoint/2010/main" val="2459871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8"/>
          <p:cNvSpPr txBox="1"/>
          <p:nvPr/>
        </p:nvSpPr>
        <p:spPr>
          <a:xfrm>
            <a:off x="548481" y="2057400"/>
            <a:ext cx="4876800" cy="243143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      MD. KOWSER ALI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                  </a:t>
            </a:r>
          </a:p>
          <a:p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                   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ASISSTANT TEACHER</a:t>
            </a:r>
          </a:p>
          <a:p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DURLOVPUR GOVT. PRIMARY SCHOOL</a:t>
            </a: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              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HORINAKUNDU, JHENIDAH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/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kowser.gps@gmail.com</a:t>
            </a:r>
            <a:endParaRPr lang="en-US" sz="24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16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5272881" y="2057400"/>
            <a:ext cx="6187282" cy="2438400"/>
            <a:chOff x="5272881" y="2133600"/>
            <a:chExt cx="6187282" cy="2438400"/>
          </a:xfrm>
        </p:grpSpPr>
        <p:sp>
          <p:nvSpPr>
            <p:cNvPr id="3" name="TextBox 8"/>
            <p:cNvSpPr txBox="1"/>
            <p:nvPr/>
          </p:nvSpPr>
          <p:spPr>
            <a:xfrm>
              <a:off x="5958681" y="2133600"/>
              <a:ext cx="3581400" cy="1077218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3200" dirty="0" smtClean="0">
                  <a:latin typeface="Times New Roman" pitchFamily="18" charset="0"/>
                  <a:cs typeface="Times New Roman" pitchFamily="18" charset="0"/>
                </a:rPr>
                <a:t>Sub: English </a:t>
              </a:r>
            </a:p>
            <a:p>
              <a:r>
                <a:rPr lang="en-US" sz="3200" dirty="0" smtClean="0">
                  <a:latin typeface="Times New Roman" pitchFamily="18" charset="0"/>
                  <a:cs typeface="Times New Roman" pitchFamily="18" charset="0"/>
                </a:rPr>
                <a:t>Class: Two</a:t>
              </a:r>
              <a:endParaRPr lang="en-US" sz="32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" name="TextBox 8"/>
            <p:cNvSpPr txBox="1"/>
            <p:nvPr/>
          </p:nvSpPr>
          <p:spPr>
            <a:xfrm>
              <a:off x="5272881" y="3187005"/>
              <a:ext cx="6187282" cy="138499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        Lesson : Alphabet</a:t>
              </a:r>
            </a:p>
            <a:p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        Parts of the lesson: (Activity-C)</a:t>
              </a:r>
            </a:p>
            <a:p>
              <a:r>
                <a:rPr lang="en-US" sz="2800" dirty="0" smtClean="0">
                  <a:solidFill>
                    <a:srgbClr val="0070C0"/>
                  </a:solidFill>
                  <a:latin typeface="Times New Roman" pitchFamily="18" charset="0"/>
                  <a:cs typeface="Times New Roman" pitchFamily="18" charset="0"/>
                </a:rPr>
                <a:t>        Page No-15</a:t>
              </a:r>
              <a:endParaRPr lang="en-US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cxnSp>
        <p:nvCxnSpPr>
          <p:cNvPr id="5" name="Straight Connector 4"/>
          <p:cNvCxnSpPr/>
          <p:nvPr/>
        </p:nvCxnSpPr>
        <p:spPr>
          <a:xfrm>
            <a:off x="5501481" y="1524000"/>
            <a:ext cx="0" cy="3124200"/>
          </a:xfrm>
          <a:prstGeom prst="line">
            <a:avLst/>
          </a:prstGeom>
          <a:ln>
            <a:solidFill>
              <a:srgbClr val="FC10D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5577681" y="1676400"/>
            <a:ext cx="0" cy="3048000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5653881" y="1905000"/>
            <a:ext cx="0" cy="2895600"/>
          </a:xfrm>
          <a:prstGeom prst="line">
            <a:avLst/>
          </a:prstGeom>
          <a:ln>
            <a:solidFill>
              <a:srgbClr val="FC10D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01410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29681" y="1694416"/>
            <a:ext cx="6241752" cy="32585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29" dirty="0">
                <a:latin typeface="Times New Roman" pitchFamily="18" charset="0"/>
                <a:cs typeface="Times New Roman" pitchFamily="18" charset="0"/>
              </a:rPr>
              <a:t>Hello! Hello! How are you?</a:t>
            </a:r>
          </a:p>
          <a:p>
            <a:r>
              <a:rPr lang="en-US" sz="3429" dirty="0">
                <a:latin typeface="Times New Roman" pitchFamily="18" charset="0"/>
                <a:cs typeface="Times New Roman" pitchFamily="18" charset="0"/>
              </a:rPr>
              <a:t>I’m well, I’m good.</a:t>
            </a:r>
          </a:p>
          <a:p>
            <a:r>
              <a:rPr lang="en-US" sz="3429" dirty="0">
                <a:latin typeface="Times New Roman" pitchFamily="18" charset="0"/>
                <a:cs typeface="Times New Roman" pitchFamily="18" charset="0"/>
              </a:rPr>
              <a:t>I’m great, I’m wonderful.</a:t>
            </a:r>
          </a:p>
          <a:p>
            <a:endParaRPr lang="en-US" sz="3429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429" dirty="0">
                <a:latin typeface="Times New Roman" pitchFamily="18" charset="0"/>
                <a:cs typeface="Times New Roman" pitchFamily="18" charset="0"/>
              </a:rPr>
              <a:t>Hello! Hello! How are you?</a:t>
            </a:r>
          </a:p>
          <a:p>
            <a:r>
              <a:rPr lang="en-US" sz="3429" dirty="0">
                <a:latin typeface="Times New Roman" pitchFamily="18" charset="0"/>
                <a:cs typeface="Times New Roman" pitchFamily="18" charset="0"/>
              </a:rPr>
              <a:t>I’m fine! I’m great today.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959620" y="769153"/>
            <a:ext cx="9144893" cy="678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81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Safety environment by </a:t>
            </a:r>
            <a:r>
              <a:rPr lang="en-US" sz="381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greetings </a:t>
            </a:r>
            <a:r>
              <a:rPr lang="en-US" sz="381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song.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87481" y="1923016"/>
            <a:ext cx="1371600" cy="2821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4937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3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120000">
                                      <p:cBhvr>
                                        <p:cTn id="2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929481" y="2848373"/>
            <a:ext cx="106830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Checking homework </a:t>
            </a:r>
            <a:r>
              <a:rPr lang="en-US" sz="3600">
                <a:latin typeface="Times New Roman" pitchFamily="18" charset="0"/>
                <a:cs typeface="Times New Roman" pitchFamily="18" charset="0"/>
              </a:rPr>
              <a:t>and justify 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the previous lesson.  </a:t>
            </a:r>
          </a:p>
        </p:txBody>
      </p:sp>
    </p:spTree>
    <p:extLst>
      <p:ext uri="{BB962C8B-B14F-4D97-AF65-F5344CB8AC3E}">
        <p14:creationId xmlns:p14="http://schemas.microsoft.com/office/powerpoint/2010/main" val="10176744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10681" y="1371600"/>
            <a:ext cx="6781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Our today’s lesson is too-- 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282281" y="2888159"/>
            <a:ext cx="354641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Activity-</a:t>
            </a:r>
            <a:r>
              <a:rPr lang="en-US" sz="4000" dirty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4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60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596481" y="2126159"/>
            <a:ext cx="4724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Alphabet-Unite-7 </a:t>
            </a:r>
            <a:r>
              <a:rPr lang="en-US" sz="4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60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139281" y="3657600"/>
            <a:ext cx="54633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This is our revision class. </a:t>
            </a:r>
            <a:endParaRPr lang="en-US" sz="36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32619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0"/>
                            </p:stCondLst>
                            <p:childTnLst>
                              <p:par>
                                <p:cTn id="9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Alternate Process 1"/>
          <p:cNvSpPr/>
          <p:nvPr/>
        </p:nvSpPr>
        <p:spPr>
          <a:xfrm>
            <a:off x="1691481" y="990600"/>
            <a:ext cx="7033260" cy="762000"/>
          </a:xfrm>
          <a:prstGeom prst="flowChartAlternateProcess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LEARNING OUTCOMES  </a:t>
            </a:r>
            <a:endParaRPr lang="en-US" sz="36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05681" y="1905000"/>
            <a:ext cx="1010443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By end of the lesson students will be able to-------</a:t>
            </a:r>
            <a:endParaRPr lang="en-US" sz="32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7"/>
          <p:cNvSpPr txBox="1"/>
          <p:nvPr/>
        </p:nvSpPr>
        <p:spPr>
          <a:xfrm>
            <a:off x="1005681" y="2590800"/>
            <a:ext cx="9220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Writing: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1.2.1 write non-cursive capital letter. 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86681" y="626892"/>
            <a:ext cx="7010400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3600" spc="50" dirty="0" smtClean="0">
                <a:ln w="11430"/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Look, listen and say.</a:t>
            </a:r>
            <a:endParaRPr lang="en-US" sz="3600" spc="50" dirty="0">
              <a:ln w="11430"/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596481" y="1487269"/>
            <a:ext cx="3505200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3600" spc="50" dirty="0" smtClean="0">
                <a:ln w="11430"/>
                <a:latin typeface="Times New Roman" pitchFamily="18" charset="0"/>
                <a:cs typeface="Times New Roman" pitchFamily="18" charset="0"/>
              </a:rPr>
              <a:t>What is this?</a:t>
            </a:r>
            <a:endParaRPr lang="en-US" sz="3600" spc="50" dirty="0">
              <a:ln w="11430"/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434681" y="2791361"/>
            <a:ext cx="1447800" cy="132343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8000" spc="50" dirty="0" smtClean="0">
                <a:ln w="11430"/>
                <a:latin typeface="Times New Roman" pitchFamily="18" charset="0"/>
                <a:cs typeface="Times New Roman" pitchFamily="18" charset="0"/>
              </a:rPr>
              <a:t>a</a:t>
            </a:r>
            <a:endParaRPr lang="en-US" sz="8000" spc="50" dirty="0">
              <a:ln w="11430"/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462881" y="2173069"/>
            <a:ext cx="7467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Is it capital or small 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etter? 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462881" y="4267200"/>
            <a:ext cx="9753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Who can write capital letter ‘a’ on the board ? 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481374" y="5113894"/>
            <a:ext cx="7467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One more practice on the board.</a:t>
            </a:r>
            <a:endParaRPr lang="en-US" sz="32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13215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8" grpId="0"/>
      <p:bldP spid="9" grpId="0"/>
      <p:bldP spid="11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00881" y="482025"/>
            <a:ext cx="10744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Open your English book at page-15 and see the Activity- C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3931" y="1344778"/>
            <a:ext cx="6686550" cy="4065422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301081" y="5562600"/>
            <a:ext cx="8991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Exchange your book and check the text of other.</a:t>
            </a:r>
            <a:endParaRPr lang="en-US" sz="28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62360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386681" y="2920425"/>
            <a:ext cx="9601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Now we will practice writing the letters in the air.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1272381" y="1600200"/>
            <a:ext cx="1638300" cy="1066800"/>
            <a:chOff x="853281" y="1143000"/>
            <a:chExt cx="1638300" cy="1066800"/>
          </a:xfrm>
        </p:grpSpPr>
        <p:sp>
          <p:nvSpPr>
            <p:cNvPr id="5" name="TextBox 11"/>
            <p:cNvSpPr txBox="1"/>
            <p:nvPr/>
          </p:nvSpPr>
          <p:spPr>
            <a:xfrm>
              <a:off x="967581" y="1396425"/>
              <a:ext cx="15240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3200" dirty="0" smtClean="0">
                  <a:latin typeface="Times New Roman" pitchFamily="18" charset="0"/>
                  <a:cs typeface="Times New Roman" pitchFamily="18" charset="0"/>
                </a:rPr>
                <a:t>WCW</a:t>
              </a:r>
              <a:endParaRPr lang="en-US" sz="32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" name="Oval 5"/>
            <p:cNvSpPr/>
            <p:nvPr/>
          </p:nvSpPr>
          <p:spPr>
            <a:xfrm>
              <a:off x="853281" y="1143000"/>
              <a:ext cx="1447800" cy="1066800"/>
            </a:xfrm>
            <a:prstGeom prst="ellipse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7297612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1083</TotalTime>
  <Words>293</Words>
  <Application>Microsoft Office PowerPoint</Application>
  <PresentationFormat>Custom</PresentationFormat>
  <Paragraphs>75</Paragraphs>
  <Slides>14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pc</dc:creator>
  <cp:lastModifiedBy>SALAM COMPUTER</cp:lastModifiedBy>
  <cp:revision>165</cp:revision>
  <dcterms:created xsi:type="dcterms:W3CDTF">2006-08-16T00:00:00Z</dcterms:created>
  <dcterms:modified xsi:type="dcterms:W3CDTF">2009-01-01T08:14:23Z</dcterms:modified>
</cp:coreProperties>
</file>