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7"/>
  </p:notesMasterIdLst>
  <p:sldIdLst>
    <p:sldId id="351" r:id="rId2"/>
    <p:sldId id="335" r:id="rId3"/>
    <p:sldId id="353" r:id="rId4"/>
    <p:sldId id="365" r:id="rId5"/>
    <p:sldId id="345" r:id="rId6"/>
    <p:sldId id="283" r:id="rId7"/>
    <p:sldId id="297" r:id="rId8"/>
    <p:sldId id="331" r:id="rId9"/>
    <p:sldId id="347" r:id="rId10"/>
    <p:sldId id="332" r:id="rId11"/>
    <p:sldId id="361" r:id="rId12"/>
    <p:sldId id="360" r:id="rId13"/>
    <p:sldId id="363" r:id="rId14"/>
    <p:sldId id="367" r:id="rId15"/>
    <p:sldId id="349" r:id="rId16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0D2"/>
    <a:srgbClr val="07E95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97312" autoAdjust="0"/>
  </p:normalViewPr>
  <p:slideViewPr>
    <p:cSldViewPr>
      <p:cViewPr varScale="1">
        <p:scale>
          <a:sx n="70" d="100"/>
          <a:sy n="70" d="100"/>
        </p:scale>
        <p:origin x="756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C036-88E5-431E-A445-21291A72266E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" y="685800"/>
            <a:ext cx="5803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A8D7-8DC5-4775-A8C3-84EC016D3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7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571" y="1122363"/>
            <a:ext cx="8709422" cy="2387600"/>
          </a:xfrm>
        </p:spPr>
        <p:txBody>
          <a:bodyPr anchor="b"/>
          <a:lstStyle>
            <a:lvl1pPr algn="ctr"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571" y="3602038"/>
            <a:ext cx="8709422" cy="1655762"/>
          </a:xfrm>
        </p:spPr>
        <p:txBody>
          <a:bodyPr/>
          <a:lstStyle>
            <a:lvl1pPr marL="0" indent="0" algn="ctr">
              <a:buNone/>
              <a:defRPr sz="2286"/>
            </a:lvl1pPr>
            <a:lvl2pPr marL="435483" indent="0" algn="ctr">
              <a:buNone/>
              <a:defRPr sz="190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0240" y="365125"/>
            <a:ext cx="250395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8364" y="365125"/>
            <a:ext cx="736672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15" y="1709739"/>
            <a:ext cx="10015836" cy="2852737"/>
          </a:xfrm>
        </p:spPr>
        <p:txBody>
          <a:bodyPr anchor="b"/>
          <a:lstStyle>
            <a:lvl1pPr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315" y="4589464"/>
            <a:ext cx="10015836" cy="1500187"/>
          </a:xfrm>
        </p:spPr>
        <p:txBody>
          <a:bodyPr/>
          <a:lstStyle>
            <a:lvl1pPr marL="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1pPr>
            <a:lvl2pPr marL="435483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364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860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365126"/>
            <a:ext cx="1001583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877" y="1681163"/>
            <a:ext cx="4912658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877" y="2505075"/>
            <a:ext cx="491265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8860" y="1681163"/>
            <a:ext cx="4936852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8860" y="2505075"/>
            <a:ext cx="49368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 marL="0" indent="0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364" y="365126"/>
            <a:ext cx="10015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364" y="1825625"/>
            <a:ext cx="10015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364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662" y="6356351"/>
            <a:ext cx="391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1372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870966" rtl="0" eaLnBrk="1" latinLnBrk="0" hangingPunct="1">
        <a:lnSpc>
          <a:spcPct val="90000"/>
        </a:lnSpc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90000"/>
        </a:lnSpc>
        <a:spcBef>
          <a:spcPts val="953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9" b="5194"/>
          <a:stretch/>
        </p:blipFill>
        <p:spPr>
          <a:xfrm>
            <a:off x="2255517" y="371277"/>
            <a:ext cx="6889376" cy="58157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5" b="19080"/>
          <a:stretch/>
        </p:blipFill>
        <p:spPr>
          <a:xfrm>
            <a:off x="4136975" y="2920951"/>
            <a:ext cx="2830562" cy="101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4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168" y="13225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bat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292" y="2340114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egg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1914" y="1295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jeep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85784" y="2286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hut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78665" y="1219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lion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1914" y="2330437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sun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0347" y="533400"/>
            <a:ext cx="1067473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and say the first and last sound of the word.</a:t>
            </a:r>
            <a:endParaRPr lang="en-US" sz="36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4611" y="1295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net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4178" y="1263442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fan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98676" y="2342056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kite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82681" y="23424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doll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482" y="3468461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bat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89228" y="3441361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jeep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45979" y="336516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lion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11925" y="3441361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net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1492" y="3409403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fan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103" y="4429661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egg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64595" y="4375547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hut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0725" y="441998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sun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7487" y="4431603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kite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61492" y="443196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doll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2145" y="5657926"/>
            <a:ext cx="8702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</p:spTree>
    <p:extLst>
      <p:ext uri="{BB962C8B-B14F-4D97-AF65-F5344CB8AC3E}">
        <p14:creationId xmlns:p14="http://schemas.microsoft.com/office/powerpoint/2010/main" val="250648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48881" y="1303667"/>
            <a:ext cx="5309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Where is the bird?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3138" y="533400"/>
            <a:ext cx="5564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42360" y="4495800"/>
            <a:ext cx="2102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above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16472" y="4648200"/>
            <a:ext cx="1556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উপরে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96456" y="4953000"/>
            <a:ext cx="416787" cy="0"/>
          </a:xfrm>
          <a:prstGeom prst="line">
            <a:avLst/>
          </a:prstGeom>
          <a:ln w="38100">
            <a:solidFill>
              <a:srgbClr val="917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3966" y="5435025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921" y="2291208"/>
            <a:ext cx="1722440" cy="24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9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2481" y="1459468"/>
            <a:ext cx="90015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w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7639" y="1434405"/>
            <a:ext cx="62384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4881" y="1459468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9481" y="1459468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3081" y="1498937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22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69185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word--------.</a:t>
            </a:r>
            <a:endParaRPr lang="en-US" sz="3600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err="1">
                <a:ln w="11430"/>
                <a:latin typeface="Times New Roman" pitchFamily="18" charset="0"/>
                <a:cs typeface="Times New Roman" pitchFamily="18" charset="0"/>
              </a:rPr>
              <a:t>v</a:t>
            </a:r>
            <a:endParaRPr lang="en-US" sz="4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25081" y="1447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481" y="4191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correct word-------.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73481" y="159275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95320" y="153926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8089" y="5105400"/>
            <a:ext cx="1961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avobe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87489" y="5105400"/>
            <a:ext cx="14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aovbe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86408" y="5129663"/>
            <a:ext cx="1910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abvoe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33600" y="5077121"/>
            <a:ext cx="147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above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25081" y="2819400"/>
            <a:ext cx="3657600" cy="1320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991067" y="4957528"/>
            <a:ext cx="1536740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9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3131E-6 3.7037E-7 L 0.34176 0.248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8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8271E-6 3.33333E-6 L 0.18045 0.243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23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7464E-6 2.22222E-6 L 0.14094 0.25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0" y="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12166 0.243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3" y="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62E-6 4.44444E-6 L -0.25359 0.241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6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7" grpId="0"/>
      <p:bldP spid="28" grpId="0"/>
      <p:bldP spid="27" grpId="0"/>
      <p:bldP spid="29" grpId="0"/>
      <p:bldP spid="30" grpId="0"/>
      <p:bldP spid="31" grpId="0"/>
      <p:bldP spid="32" grpId="0"/>
      <p:bldP spid="12" grpId="0" animBg="1"/>
      <p:bldP spid="34" grpId="0" animBg="1"/>
      <p:bldP spid="3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3336" y="1887739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198" y="74887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9881" y="4756266"/>
            <a:ext cx="176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above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4881" y="4832466"/>
            <a:ext cx="1370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এ্যাবোভ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5776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20706" y="4832466"/>
            <a:ext cx="158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উপরে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370694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87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/      /20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9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9789" y="1887739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abov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9789" y="1892450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6474" y="1894320"/>
            <a:ext cx="2240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abo-e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6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1081" y="2920951"/>
            <a:ext cx="800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126626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830" y="2810655"/>
            <a:ext cx="6096596" cy="1311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2241" y="1894558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258028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548481" y="2057400"/>
            <a:ext cx="48768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MD. KOWSER ALI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DURLOVPUR GOVT. PRIMARY SCHOOL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HORINAKUNDU, JHENIDAH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kowser.gps@gmail.com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72881" y="2057400"/>
            <a:ext cx="6187282" cy="2438400"/>
            <a:chOff x="5272881" y="2133600"/>
            <a:chExt cx="6187282" cy="2438400"/>
          </a:xfrm>
        </p:grpSpPr>
        <p:sp>
          <p:nvSpPr>
            <p:cNvPr id="3" name="TextBox 8"/>
            <p:cNvSpPr txBox="1"/>
            <p:nvPr/>
          </p:nvSpPr>
          <p:spPr>
            <a:xfrm>
              <a:off x="5958681" y="21336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272881" y="3187005"/>
              <a:ext cx="618728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Lesson : Alphabet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Parts of the lesson: (Activity-B)</a:t>
              </a:r>
            </a:p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No-15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5240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6764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3881" y="19050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70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3080" y="1600200"/>
            <a:ext cx="6241752" cy="325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429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fine! I’m great today.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9620" y="769153"/>
            <a:ext cx="9144893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by </a:t>
            </a:r>
            <a:r>
              <a:rPr lang="en-US" sz="38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greetings </a:t>
            </a:r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2" t="6220" r="27598" b="4559"/>
          <a:stretch/>
        </p:blipFill>
        <p:spPr>
          <a:xfrm>
            <a:off x="1843881" y="1600200"/>
            <a:ext cx="1496829" cy="31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4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3281" y="2848373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homework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and justify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previous lesson.  </a:t>
            </a:r>
          </a:p>
        </p:txBody>
      </p:sp>
    </p:spTree>
    <p:extLst>
      <p:ext uri="{BB962C8B-B14F-4D97-AF65-F5344CB8AC3E}">
        <p14:creationId xmlns:p14="http://schemas.microsoft.com/office/powerpoint/2010/main" val="10190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6881" y="13716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Our today’s lesson is too--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2281" y="2888159"/>
            <a:ext cx="354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4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6481" y="2126159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Alphabet-Unite-7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23" y="3657600"/>
            <a:ext cx="5463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This is our revision class. 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6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67681" y="990599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OUTCOMES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6678" y="1900535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678" y="2662535"/>
            <a:ext cx="10357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1.1.2 say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simple words and phrases with proper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sounds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stress.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281" y="49666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Look, listen and say.</a:t>
            </a:r>
            <a:endParaRPr lang="en-US" sz="3600" spc="50" dirty="0">
              <a:ln w="11430"/>
              <a:solidFill>
                <a:srgbClr val="9170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1281" y="12586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29881" y="2362200"/>
            <a:ext cx="2209800" cy="1066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739481" y="23622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spc="50" dirty="0" smtClean="0">
                <a:ln w="11430"/>
                <a:latin typeface="Times New Roman" pitchFamily="18" charset="0"/>
                <a:cs typeface="Times New Roman" pitchFamily="18" charset="0"/>
              </a:rPr>
              <a:t>ant</a:t>
            </a:r>
            <a:endParaRPr lang="en-US" sz="54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77281" y="3886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first sound of the word?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77281" y="461146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last sound of the word?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5" grpId="1" animBg="1"/>
      <p:bldP spid="18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831" y="496669"/>
            <a:ext cx="10533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name of the pictures you saw the previous class.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 cstate="print"/>
          <a:srcRect l="32500" r="25000"/>
          <a:stretch>
            <a:fillRect/>
          </a:stretch>
        </p:blipFill>
        <p:spPr>
          <a:xfrm rot="602264">
            <a:off x="702849" y="2000460"/>
            <a:ext cx="1260653" cy="1882037"/>
          </a:xfrm>
          <a:prstGeom prst="rect">
            <a:avLst/>
          </a:prstGeom>
        </p:spPr>
      </p:pic>
      <p:pic>
        <p:nvPicPr>
          <p:cNvPr id="4" name="Picture 3" descr="egg-ruhlman.jpg"/>
          <p:cNvPicPr>
            <a:picLocks noChangeAspect="1"/>
          </p:cNvPicPr>
          <p:nvPr/>
        </p:nvPicPr>
        <p:blipFill>
          <a:blip r:embed="rId3" cstate="print"/>
          <a:srcRect l="13158" t="11483" r="18421" b="11962"/>
          <a:stretch>
            <a:fillRect/>
          </a:stretch>
        </p:blipFill>
        <p:spPr>
          <a:xfrm>
            <a:off x="5882481" y="2667000"/>
            <a:ext cx="1188719" cy="914399"/>
          </a:xfrm>
          <a:prstGeom prst="rect">
            <a:avLst/>
          </a:prstGeom>
        </p:spPr>
      </p:pic>
      <p:pic>
        <p:nvPicPr>
          <p:cNvPr id="5" name="Picture 4" descr="stock-vector-straw-hut-vector-design-482378953.jpg"/>
          <p:cNvPicPr>
            <a:picLocks noChangeAspect="1"/>
          </p:cNvPicPr>
          <p:nvPr/>
        </p:nvPicPr>
        <p:blipFill>
          <a:blip r:embed="rId4" cstate="print"/>
          <a:srcRect l="45848" r="13069" b="61668"/>
          <a:stretch>
            <a:fillRect/>
          </a:stretch>
        </p:blipFill>
        <p:spPr>
          <a:xfrm>
            <a:off x="9616281" y="2438400"/>
            <a:ext cx="1600200" cy="1333500"/>
          </a:xfrm>
          <a:prstGeom prst="rect">
            <a:avLst/>
          </a:prstGeom>
        </p:spPr>
      </p:pic>
      <p:pic>
        <p:nvPicPr>
          <p:cNvPr id="6" name="Picture 5" descr="Firecracker Red Clearcoat-PRC-121,3,28-640-en_U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96281" y="2514600"/>
            <a:ext cx="1524000" cy="1397000"/>
          </a:xfrm>
          <a:prstGeom prst="rect">
            <a:avLst/>
          </a:prstGeom>
        </p:spPr>
      </p:pic>
      <p:pic>
        <p:nvPicPr>
          <p:cNvPr id="7" name="Picture 6" descr="imagesdf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4206081" y="2514600"/>
            <a:ext cx="1371600" cy="1039091"/>
          </a:xfrm>
          <a:prstGeom prst="rect">
            <a:avLst/>
          </a:prstGeom>
        </p:spPr>
      </p:pic>
      <p:pic>
        <p:nvPicPr>
          <p:cNvPr id="8" name="Picture 7" descr="45454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58881" y="2514600"/>
            <a:ext cx="1600200" cy="13543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3123" y="3729433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bat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967" y="1106269"/>
            <a:ext cx="744851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Say the thing beginning with b. </a:t>
            </a:r>
            <a:endParaRPr lang="en-US" sz="36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799" y="4495800"/>
            <a:ext cx="702548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What’s the first sound of the word?</a:t>
            </a:r>
            <a:endParaRPr lang="en-US" sz="32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799" y="5105400"/>
            <a:ext cx="748268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What’s the last sound of the word?</a:t>
            </a:r>
            <a:endParaRPr lang="en-US" sz="32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081" y="611832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Pair work.</a:t>
            </a:r>
            <a:endParaRPr lang="en-US" sz="40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9281" y="67338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the first/last sound of the word?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1881" y="4344155"/>
            <a:ext cx="2920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more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79" y="1667508"/>
            <a:ext cx="3279602" cy="255968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844881" y="235667"/>
            <a:ext cx="1447800" cy="1460213"/>
            <a:chOff x="10073481" y="673387"/>
            <a:chExt cx="1447800" cy="1460213"/>
          </a:xfrm>
        </p:grpSpPr>
        <p:sp>
          <p:nvSpPr>
            <p:cNvPr id="8" name="Rectangle 7"/>
            <p:cNvSpPr/>
            <p:nvPr/>
          </p:nvSpPr>
          <p:spPr>
            <a:xfrm>
              <a:off x="10073481" y="673387"/>
              <a:ext cx="1219200" cy="146021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149681" y="89492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400" spc="50" dirty="0" smtClean="0">
                  <a:ln w="11430"/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jeep</a:t>
              </a:r>
              <a:endParaRPr lang="en-US" sz="4400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57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</TotalTime>
  <Words>345</Words>
  <Application>Microsoft Office PowerPoint</Application>
  <PresentationFormat>Custom</PresentationFormat>
  <Paragraphs>98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SALAM COMPUTER</cp:lastModifiedBy>
  <cp:revision>164</cp:revision>
  <dcterms:created xsi:type="dcterms:W3CDTF">2006-08-16T00:00:00Z</dcterms:created>
  <dcterms:modified xsi:type="dcterms:W3CDTF">2009-01-01T08:13:07Z</dcterms:modified>
</cp:coreProperties>
</file>