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58" r:id="rId4"/>
    <p:sldId id="259" r:id="rId5"/>
    <p:sldId id="260" r:id="rId6"/>
    <p:sldId id="261" r:id="rId7"/>
    <p:sldId id="271" r:id="rId8"/>
    <p:sldId id="263" r:id="rId9"/>
    <p:sldId id="265" r:id="rId10"/>
    <p:sldId id="266" r:id="rId11"/>
    <p:sldId id="270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A9E7B-18F6-422B-A3DF-A051705EB0E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2CC48-0E34-4B22-9E68-6FA3A6103B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2CC48-0E34-4B22-9E68-6FA3A6103B7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3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oduct-water-lily-nymphaea-frosted-pink-hardy-waterlily-480x36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19200"/>
            <a:ext cx="8534400" cy="5410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TextBox 8"/>
          <p:cNvSpPr txBox="1"/>
          <p:nvPr/>
        </p:nvSpPr>
        <p:spPr>
          <a:xfrm>
            <a:off x="304800" y="159603"/>
            <a:ext cx="8458200" cy="58477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WELCOME TO ENGLISH CLASS</a:t>
            </a:r>
            <a:endParaRPr lang="en-US" sz="32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0"/>
            <a:ext cx="8305800" cy="40934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Evaluation</a:t>
            </a:r>
          </a:p>
          <a:p>
            <a:endParaRPr lang="en-US" sz="3200" b="1" dirty="0" smtClean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Ask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and answer-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2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is water?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2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Why do  we drink water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2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are the problems of</a:t>
            </a:r>
            <a:r>
              <a:rPr lang="en-US" sz="32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much water?</a:t>
            </a:r>
          </a:p>
          <a:p>
            <a:pPr marL="742950" indent="-742950"/>
            <a:endParaRPr lang="en-US" sz="36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71500" y="2819400"/>
            <a:ext cx="792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dirty="0" smtClean="0"/>
          </a:p>
          <a:p>
            <a:endParaRPr lang="en-US" sz="48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Write at least three reasons how does water become polluted.</a:t>
            </a:r>
            <a:endParaRPr lang="en-US" sz="40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28600"/>
            <a:ext cx="6324600" cy="990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Home work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270000"/>
            <a:ext cx="4064000" cy="215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81000"/>
            <a:ext cx="9296400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THANKS TO ALL</a:t>
            </a:r>
            <a:endParaRPr lang="en-US" sz="9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43000"/>
            <a:ext cx="68580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u="sng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Identity 0f Teacher &amp;Class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v"/>
            </a:pPr>
            <a:endParaRPr lang="en-US" sz="3200" b="1" dirty="0" smtClean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Farhana</a:t>
            </a: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Akter</a:t>
            </a:r>
            <a:endParaRPr lang="en-US" sz="2000" b="1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Assistant Teacher (</a:t>
            </a: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ICT</a:t>
            </a: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Jaria</a:t>
            </a: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I.S.D</a:t>
            </a: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madrasah</a:t>
            </a:r>
            <a:endParaRPr lang="en-US" sz="2000" b="1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Fakirhat</a:t>
            </a: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b="1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Bagerhat</a:t>
            </a:r>
            <a:endParaRPr lang="en-US" sz="2000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>
              <a:buFont typeface="Wingdings" pitchFamily="2" charset="2"/>
              <a:buChar char="v"/>
            </a:pPr>
            <a:endParaRPr lang="en-US" sz="3200" b="1" dirty="0" smtClean="0">
              <a:solidFill>
                <a:schemeClr val="accent2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Class-six</a:t>
            </a:r>
            <a:endParaRPr lang="en-US" sz="2000" b="1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Subject-English </a:t>
            </a:r>
            <a:r>
              <a:rPr lang="en-US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baseline="30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b="1" baseline="300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Paper</a:t>
            </a:r>
          </a:p>
          <a:p>
            <a:pPr algn="just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Lesson-</a:t>
            </a:r>
            <a:r>
              <a:rPr lang="en-US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endParaRPr lang="en-US" sz="2000" b="1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2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Time-30 Minute</a:t>
            </a:r>
            <a:r>
              <a:rPr lang="en-US" sz="2000" b="1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000" b="1" dirty="0" smtClean="0">
              <a:solidFill>
                <a:schemeClr val="accent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84238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“</a:t>
            </a:r>
            <a:r>
              <a:rPr lang="en-US" sz="3200" b="1" u="sng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Too much or Too little water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”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Content Placeholder 4" descr="may-8-2012-dhaka-bangladesh-08-may-2012-dhaka-bangladesh-a-bangladeshi-CAYC0N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28600" y="1295400"/>
            <a:ext cx="4114800" cy="5029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Content Placeholder 5" descr="20140620043038.gif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295400"/>
            <a:ext cx="4267200" cy="4953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96043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800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Learning outcomes</a:t>
            </a:r>
            <a:endParaRPr lang="en-US" sz="2800" b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221163"/>
          </a:xfr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Students will be able to …  </a:t>
            </a:r>
            <a:endParaRPr lang="en-US" sz="3600" b="1" dirty="0" smtClean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71500" indent="-57150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 tell 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importance of water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 Tell 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disadvantages of much </a:t>
            </a:r>
            <a:r>
              <a:rPr lang="en-US" sz="3600" b="1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or 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little water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3. write 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 paragraph.</a:t>
            </a:r>
            <a:endParaRPr lang="en-US" sz="36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610600" cy="114300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Let’s see some pictures</a:t>
            </a:r>
            <a:endParaRPr lang="en-US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Content Placeholder 4" descr="flood-of-bangladesh-1988-2161965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1533427"/>
            <a:ext cx="3886200" cy="472439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Content Placeholder 5" descr="bangladesh-flood.gif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495800" y="1524000"/>
            <a:ext cx="4495800" cy="4724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kerala-drought-picture-699x31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533400"/>
            <a:ext cx="4038600" cy="60198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Content Placeholder 5" descr="06tvpt-water1_943260f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522402"/>
            <a:ext cx="3886200" cy="601979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28600"/>
            <a:ext cx="8686800" cy="6324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14400" y="326886"/>
            <a:ext cx="7010400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vocabulary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1676400"/>
            <a:ext cx="1371610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Vast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8899" y="1524000"/>
            <a:ext cx="1600200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Large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3581400"/>
            <a:ext cx="1447800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Bank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3" descr="C:\Users\LAB-04\Desktop\Partha\riverbank248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124200"/>
            <a:ext cx="2209800" cy="16002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486400" y="3505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Two sides of river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5638800"/>
            <a:ext cx="2133600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Monsoon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743574" y="5577244"/>
            <a:ext cx="299085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Rainy season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4" name="Picture 4" descr="C:\Users\LAB-04\Desktop\Partha\2557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953000"/>
            <a:ext cx="2209800" cy="1557338"/>
          </a:xfrm>
          <a:prstGeom prst="rect">
            <a:avLst/>
          </a:prstGeom>
          <a:noFill/>
        </p:spPr>
      </p:pic>
      <p:pic>
        <p:nvPicPr>
          <p:cNvPr id="15" name="Picture 5" descr="C:\Users\LAB-04\Desktop\Partha\208863_51bf843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1219200"/>
            <a:ext cx="22352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1"/>
            <a:ext cx="7924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smtClean="0">
                <a:solidFill>
                  <a:srgbClr val="FF0000"/>
                </a:solidFill>
              </a:rPr>
              <a:t>Group work</a:t>
            </a:r>
          </a:p>
          <a:p>
            <a:endParaRPr lang="en-US" sz="1600" b="1" u="sng" dirty="0" smtClean="0"/>
          </a:p>
          <a:p>
            <a:pPr>
              <a:buFont typeface="Wingdings" pitchFamily="2" charset="2"/>
              <a:buChar char="q"/>
            </a:pPr>
            <a:endParaRPr lang="en-US" sz="6000" b="1" u="sng" dirty="0" smtClean="0"/>
          </a:p>
          <a:p>
            <a:pPr>
              <a:buFont typeface="Wingdings" pitchFamily="2" charset="2"/>
              <a:buChar char="q"/>
            </a:pPr>
            <a:endParaRPr lang="en-US" sz="6000" b="1" u="sng" dirty="0" smtClean="0"/>
          </a:p>
          <a:p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590800"/>
            <a:ext cx="8382000" cy="22775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4400" b="1" u="sng" dirty="0" smtClean="0">
                <a:solidFill>
                  <a:srgbClr val="FF0000"/>
                </a:solidFill>
              </a:rPr>
              <a:t>   Group-1</a:t>
            </a:r>
          </a:p>
          <a:p>
            <a:pPr algn="just">
              <a:buFont typeface="Wingdings" pitchFamily="2" charset="2"/>
              <a:buChar char="v"/>
            </a:pPr>
            <a:endParaRPr lang="en-US" sz="1400" b="1" dirty="0" smtClean="0"/>
          </a:p>
          <a:p>
            <a:pPr algn="just">
              <a:buFont typeface="Wingdings" pitchFamily="2" charset="2"/>
              <a:buChar char="v"/>
            </a:pPr>
            <a:r>
              <a:rPr lang="en-US" sz="4000" b="1" dirty="0" smtClean="0"/>
              <a:t> What problems do the people face in much water?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0"/>
            <a:ext cx="8001000" cy="14465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4000" dirty="0" smtClean="0"/>
              <a:t> * </a:t>
            </a:r>
            <a:r>
              <a:rPr lang="en-US" sz="4400" dirty="0" smtClean="0"/>
              <a:t>What problems do the people face  if there is little water?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685800" y="381000"/>
            <a:ext cx="8001000" cy="838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u="sng" dirty="0" smtClean="0">
                <a:solidFill>
                  <a:schemeClr val="tx1"/>
                </a:solidFill>
              </a:rPr>
              <a:t>Group -2</a:t>
            </a:r>
            <a:endParaRPr lang="en-US" sz="6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155</Words>
  <Application>Microsoft Office PowerPoint</Application>
  <PresentationFormat>On-screen Show (4:3)</PresentationFormat>
  <Paragraphs>46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NikoshBAN</vt:lpstr>
      <vt:lpstr>Times New Roman</vt:lpstr>
      <vt:lpstr>Wingdings</vt:lpstr>
      <vt:lpstr>Office Theme</vt:lpstr>
      <vt:lpstr>PowerPoint Presentation</vt:lpstr>
      <vt:lpstr>Identity 0f Teacher &amp;Class</vt:lpstr>
      <vt:lpstr>“Too much or Too little water”</vt:lpstr>
      <vt:lpstr>Learning outcomes</vt:lpstr>
      <vt:lpstr>Let’s see some pictures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English Class</dc:title>
  <dc:creator>LAB-04</dc:creator>
  <cp:lastModifiedBy>Md. Murad Hossain</cp:lastModifiedBy>
  <cp:revision>88</cp:revision>
  <dcterms:created xsi:type="dcterms:W3CDTF">2006-08-16T00:00:00Z</dcterms:created>
  <dcterms:modified xsi:type="dcterms:W3CDTF">2019-10-29T15:44:35Z</dcterms:modified>
</cp:coreProperties>
</file>