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82" r:id="rId4"/>
    <p:sldId id="285" r:id="rId5"/>
    <p:sldId id="262" r:id="rId6"/>
    <p:sldId id="301" r:id="rId7"/>
    <p:sldId id="266" r:id="rId8"/>
    <p:sldId id="289" r:id="rId9"/>
    <p:sldId id="303" r:id="rId10"/>
    <p:sldId id="299" r:id="rId11"/>
    <p:sldId id="30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Relationship Id="rId9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304800"/>
            <a:ext cx="5029200" cy="16764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381000"/>
            <a:ext cx="3352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Vocabulary</a:t>
            </a:r>
          </a:p>
        </p:txBody>
      </p:sp>
      <p:pic>
        <p:nvPicPr>
          <p:cNvPr id="19" name="Picture 18" descr="harbal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76959"/>
            <a:ext cx="4572000" cy="2524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2082870"/>
            <a:ext cx="2971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Natural Medicine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088666"/>
            <a:ext cx="180264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127802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say the word meaning and make sentence.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867400"/>
            <a:ext cx="7086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Harbel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remedies are not new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381000"/>
            <a:ext cx="3352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Vocabulary</a:t>
            </a:r>
          </a:p>
        </p:txBody>
      </p:sp>
      <p:pic>
        <p:nvPicPr>
          <p:cNvPr id="12" name="Picture 11" descr="n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37" y="2372380"/>
            <a:ext cx="3429000" cy="2961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41988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Try to say the word meaning and make sentence.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352800"/>
            <a:ext cx="1676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1119" y="3212812"/>
            <a:ext cx="1905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Injury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599" y="5877580"/>
            <a:ext cx="780651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For burn herbal medicines are </a:t>
            </a:r>
            <a:r>
              <a:rPr lang="en-US" sz="2800" b="1" dirty="0" err="1"/>
              <a:t>aleovera</a:t>
            </a:r>
            <a:r>
              <a:rPr lang="en-US" sz="2800" b="1" dirty="0"/>
              <a:t> or honey.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0085" y="1363581"/>
            <a:ext cx="606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Read the text again then ask and answer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following questions :-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800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What are natural cures made of ?</a:t>
            </a:r>
          </a:p>
          <a:p>
            <a:pPr marL="342900" indent="-342900">
              <a:buAutoNum type="arabicPeriod" startAt="2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herbal cures modern inventions ? </a:t>
            </a:r>
          </a:p>
          <a:p>
            <a:pPr marL="342900" indent="-342900">
              <a:buAutoNum type="arabicPeriod" startAt="3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civilizations used herbal treatments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34454"/>
            <a:ext cx="2334768" cy="1749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34454"/>
            <a:ext cx="2133600" cy="1749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251" y="547312"/>
            <a:ext cx="315263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Pair works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7160" y="1677698"/>
            <a:ext cx="368944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Work in groups. Complete the following expressions with words from the box.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044" y="2997113"/>
            <a:ext cx="366556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bottle,     box,	 can,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package,		tube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4017258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……………………. of   ointment</a:t>
            </a:r>
          </a:p>
          <a:p>
            <a:pPr marL="342900" indent="-342900">
              <a:buAutoNum type="arabicPeriod" startAt="2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……………………. of  aspirin</a:t>
            </a:r>
          </a:p>
          <a:p>
            <a:pPr marL="342900" indent="-342900">
              <a:buAutoNum type="arabicPeriod" startAt="3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……………………  of   bandage</a:t>
            </a:r>
          </a:p>
          <a:p>
            <a:pPr marL="342900" indent="-342900">
              <a:buAutoNum type="arabicPeriod" startAt="4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…………………….  of   foot spray</a:t>
            </a:r>
          </a:p>
          <a:p>
            <a:pPr marL="342900" indent="-34290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5.   a ……………………. of  tissue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8990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bottle/can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2492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box,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95684" y="45883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package,	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1522" y="39195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tube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522880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package,	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5718" y="5867400"/>
            <a:ext cx="720488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Now write down some sentences using these phrases: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27" y="1379752"/>
            <a:ext cx="2971992" cy="2517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381000"/>
            <a:ext cx="353931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Group 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5791200" y="609600"/>
            <a:ext cx="2819400" cy="2133600"/>
          </a:xfrm>
          <a:prstGeom prst="cloudCallout">
            <a:avLst>
              <a:gd name="adj1" fmla="val -91186"/>
              <a:gd name="adj2" fmla="val 53269"/>
            </a:avLst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HOME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191000"/>
            <a:ext cx="7391400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know any other remedies that people use in our country ? Write about one of two of such remedies.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5867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524000" y="381000"/>
            <a:ext cx="5867400" cy="1066800"/>
          </a:xfrm>
          <a:prstGeom prst="ellipseRibbon2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1676400"/>
            <a:ext cx="64770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Samiul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Islam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Assist: Teacher</a:t>
            </a: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Halimunnessa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Girls’ High School,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Mymensingh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9865" y="3843992"/>
            <a:ext cx="54102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UNIT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---- 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286000" y="533400"/>
            <a:ext cx="5334000" cy="990600"/>
          </a:xfrm>
          <a:prstGeom prst="downArrowCallout">
            <a:avLst>
              <a:gd name="adj1" fmla="val 25000"/>
              <a:gd name="adj2" fmla="val 23462"/>
              <a:gd name="adj3" fmla="val 25000"/>
              <a:gd name="adj4" fmla="val 64977"/>
            </a:avLst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257800"/>
            <a:ext cx="7391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T: Have you had any health problems recently 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257800"/>
            <a:ext cx="7772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S: Yes, recently I have had a bad cold.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45" y="1752600"/>
            <a:ext cx="5460998" cy="327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38200" y="5257800"/>
            <a:ext cx="7772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T: What did you do when you have had a cold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5257800"/>
            <a:ext cx="7772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S: I went to a doctor for my remedies.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876800"/>
            <a:ext cx="80772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today we`ll discuss  about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Remedies: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modern and traditional.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533400"/>
            <a:ext cx="48768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pic>
        <p:nvPicPr>
          <p:cNvPr id="5" name="Picture 4" descr="do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32004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arba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301942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828800" y="685800"/>
            <a:ext cx="5638800" cy="7620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Lesson 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3000" y="1905000"/>
            <a:ext cx="7010400" cy="3962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the lesson, students will be able to----</a:t>
            </a: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 through silent reading.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infer meaning from context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for information.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ask and answer questions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answers to questions.</a:t>
            </a:r>
          </a:p>
        </p:txBody>
      </p:sp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Look at the following pictures. Discuss with your partner what they are. Match them with their names given in the box.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391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		</a:t>
            </a:r>
          </a:p>
        </p:txBody>
      </p:sp>
      <p:pic>
        <p:nvPicPr>
          <p:cNvPr id="5" name="Picture 4" descr="nee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0"/>
            <a:ext cx="1828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aracetam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1676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on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362200"/>
            <a:ext cx="1752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avl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2200"/>
            <a:ext cx="1600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ntaci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362200"/>
            <a:ext cx="1828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loevera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572000"/>
            <a:ext cx="1752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uls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64820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urmeri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648200"/>
            <a:ext cx="19050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295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Holy basil/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Tulsi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21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Antacid,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121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Honey,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Savlon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Turmeric,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Alovera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-0.0625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2083 0.3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7917 0.3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0416 0.65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2917 0.673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6125 0.673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0" y="3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5833 0.7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3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625 0.32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219200"/>
            <a:ext cx="6858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Read the text carefully then put the items in section A under the heading Natural cures or Chemicals. One example is shown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819400"/>
          <a:ext cx="6096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cures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Chemicals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3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Honey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Savlon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43434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Turmeric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Aloevera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Holy basil 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tulsi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267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Paracetamol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Antacid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Burnol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ointment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326023"/>
            <a:ext cx="3200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- 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572000" y="762000"/>
            <a:ext cx="3505200" cy="1295400"/>
          </a:xfrm>
          <a:prstGeom prst="cloudCallout">
            <a:avLst>
              <a:gd name="adj1" fmla="val -96686"/>
              <a:gd name="adj2" fmla="val 114627"/>
            </a:avLst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Loud reading</a:t>
            </a:r>
          </a:p>
        </p:txBody>
      </p:sp>
      <p:pic>
        <p:nvPicPr>
          <p:cNvPr id="5" name="Picture 4" descr="IMG_20140824_11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6096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3444"/>
            <a:ext cx="3886286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57200"/>
            <a:ext cx="3276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577806"/>
            <a:ext cx="1600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ancient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86" y="3519950"/>
            <a:ext cx="914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6265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Try to say the meaning of the following words and make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5638800"/>
            <a:ext cx="815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They are ancient people and used herbal medicines.</a:t>
            </a:r>
          </a:p>
        </p:txBody>
      </p:sp>
    </p:spTree>
    <p:extLst>
      <p:ext uri="{BB962C8B-B14F-4D97-AF65-F5344CB8AC3E}">
        <p14:creationId xmlns:p14="http://schemas.microsoft.com/office/powerpoint/2010/main" val="32363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409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Sonatola Model HS</dc:creator>
  <cp:lastModifiedBy>samiul islam</cp:lastModifiedBy>
  <cp:revision>313</cp:revision>
  <dcterms:created xsi:type="dcterms:W3CDTF">2006-08-16T00:00:00Z</dcterms:created>
  <dcterms:modified xsi:type="dcterms:W3CDTF">2019-10-11T18:47:05Z</dcterms:modified>
</cp:coreProperties>
</file>