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1"/>
  </p:sldMasterIdLst>
  <p:sldIdLst>
    <p:sldId id="280" r:id="rId2"/>
    <p:sldId id="277" r:id="rId3"/>
    <p:sldId id="260" r:id="rId4"/>
    <p:sldId id="288" r:id="rId5"/>
    <p:sldId id="261" r:id="rId6"/>
    <p:sldId id="262" r:id="rId7"/>
    <p:sldId id="285" r:id="rId8"/>
    <p:sldId id="279" r:id="rId9"/>
    <p:sldId id="263" r:id="rId10"/>
    <p:sldId id="264" r:id="rId11"/>
    <p:sldId id="281" r:id="rId12"/>
    <p:sldId id="282" r:id="rId13"/>
    <p:sldId id="268" r:id="rId14"/>
    <p:sldId id="272" r:id="rId15"/>
    <p:sldId id="283" r:id="rId16"/>
    <p:sldId id="284" r:id="rId17"/>
    <p:sldId id="286" r:id="rId18"/>
    <p:sldId id="287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9408" autoAdjust="0"/>
  </p:normalViewPr>
  <p:slideViewPr>
    <p:cSldViewPr>
      <p:cViewPr varScale="1">
        <p:scale>
          <a:sx n="76" d="100"/>
          <a:sy n="7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4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8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5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7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9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5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241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87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39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1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F40BA-A041-4C59-9161-B751A0C248DA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BC206-B812-4216-BF61-037E94441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2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1295400" y="685800"/>
            <a:ext cx="6019800" cy="2133600"/>
          </a:xfrm>
          <a:prstGeom prst="wav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667000"/>
            <a:ext cx="6256958" cy="392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89" y="1027664"/>
            <a:ext cx="7206133" cy="1143000"/>
          </a:xfrm>
          <a:blipFill>
            <a:blip r:embed="rId2"/>
            <a:tile tx="0" ty="0" sx="100000" sy="100000" flip="none" algn="tl"/>
          </a:blipFill>
          <a:ln w="57150"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400" b="1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44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8475" y="2316009"/>
            <a:ext cx="3370784" cy="639762"/>
          </a:xfrm>
          <a:blipFill>
            <a:blip r:embed="rId2"/>
            <a:tile tx="0" ty="0" sx="100000" sy="100000" flip="none" algn="tl"/>
          </a:blipFill>
          <a:ln w="38100">
            <a:solidFill>
              <a:schemeClr val="accent3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8475" y="3101116"/>
            <a:ext cx="3419856" cy="2835797"/>
          </a:xfrm>
          <a:blipFill>
            <a:blip r:embed="rId2"/>
            <a:tile tx="0" ty="0" sx="100000" sy="100000" flip="none" algn="tl"/>
          </a:blipFill>
          <a:ln w="28575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আবুল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কাউছার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বিশ্বনাথপুর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ছালেমিয়া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হোছাইনীয়া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দাখিল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smtClean="0">
                <a:latin typeface="NikoshBAN" panose="02000000000000000000" pitchFamily="2" charset="0"/>
                <a:cs typeface="NikoshBAN" panose="02000000000000000000" pitchFamily="2" charset="0"/>
              </a:rPr>
              <a:t>পাকুন্দিয়া,কিশোরগঞ্জ।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9767" y="2316010"/>
            <a:ext cx="3419856" cy="639762"/>
          </a:xfrm>
          <a:blipFill>
            <a:blip r:embed="rId2"/>
            <a:tile tx="0" ty="0" sx="100000" sy="100000" flip="none" algn="tl"/>
          </a:blipFill>
          <a:ln w="38100">
            <a:solidFill>
              <a:schemeClr val="accent3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9767" y="3101116"/>
            <a:ext cx="3419856" cy="2835797"/>
          </a:xfrm>
          <a:blipFill>
            <a:blip r:embed="rId2"/>
            <a:tile tx="0" ty="0" sx="100000" sy="100000" flip="none" algn="tl"/>
          </a:blipFill>
          <a:ln w="28575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৮ম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বিষয়ঃতথ্য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যোগাযোগ প্রযুক্তি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smtClean="0">
                <a:latin typeface="NikoshBAN" panose="02000000000000000000" pitchFamily="2" charset="0"/>
                <a:cs typeface="NikoshBAN" panose="02000000000000000000" pitchFamily="2" charset="0"/>
              </a:rPr>
              <a:t>50</a:t>
            </a:r>
            <a:r>
              <a:rPr lang="bn-IN" sz="2800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52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66864"/>
            <a:ext cx="8821057" cy="53911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" y="0"/>
            <a:ext cx="84582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লক্ষ্য কর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58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" y="1295400"/>
            <a:ext cx="9136050" cy="5562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0"/>
            <a:ext cx="85344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লক্ষ্য কর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06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62200"/>
            <a:ext cx="9144000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 কর্মকান্ডে তথ্য ও যোগাযোগ প্রযুক্তির প্রয়োগ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08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0" y="1744662"/>
            <a:ext cx="7162800" cy="76993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ea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sp>
        <p:nvSpPr>
          <p:cNvPr id="5" name="Rectangle 23"/>
          <p:cNvSpPr>
            <a:spLocks noChangeArrowheads="1"/>
          </p:cNvSpPr>
          <p:nvPr/>
        </p:nvSpPr>
        <p:spPr bwMode="auto">
          <a:xfrm>
            <a:off x="609600" y="3048000"/>
            <a:ext cx="8229600" cy="3352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457200" indent="-457200" algn="just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bn-BD" sz="3200" kern="1100" spc="-15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সরকারি কর্মকান্ডে তথ্য ও যোগাযোগ </a:t>
            </a:r>
            <a:r>
              <a:rPr lang="bn-BD" sz="3200" kern="11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প্রযুক্তির বিভিন্ন ক্ষেত্রের নাম বলতে </a:t>
            </a:r>
            <a:r>
              <a:rPr lang="bn-IN" sz="3200" kern="11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পারবে;</a:t>
            </a:r>
            <a:endParaRPr lang="en-US" sz="3200" kern="1100" spc="-15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bn-BD" sz="3200" kern="11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সরকারি কর্মকান্ডে তথ্য ও যোগাযোগ প্রযুক্তির </a:t>
            </a:r>
            <a:r>
              <a:rPr lang="bn-IN" sz="3200" kern="11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সুবিধা বর্ণনা করতে </a:t>
            </a:r>
            <a:r>
              <a:rPr lang="bn-BD" sz="3200" kern="11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পারবে</a:t>
            </a:r>
            <a:r>
              <a:rPr lang="bn-IN" sz="3200" kern="11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;</a:t>
            </a:r>
            <a:endParaRPr lang="en-US" sz="3200" kern="1100" spc="-15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ea typeface="NikoshBAN" pitchFamily="2" charset="0"/>
              <a:cs typeface="NikoshBAN" pitchFamily="2" charset="0"/>
            </a:endParaRPr>
          </a:p>
          <a:p>
            <a:pPr marL="457200" indent="-457200" algn="just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bn-BD" sz="3200" kern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 বাস্তব জীবনে </a:t>
            </a:r>
            <a:r>
              <a:rPr lang="bn-BD" sz="3200" kern="1100" spc="-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সরকারি বিভিন্ন সেবা </a:t>
            </a:r>
            <a:r>
              <a:rPr lang="bn-BD" sz="3200" kern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ব্যবহার করতে পারবে </a:t>
            </a:r>
            <a:r>
              <a:rPr lang="bn-BD" sz="2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NikoshBAN" pitchFamily="2" charset="0"/>
                <a:cs typeface="NikoshBAN" pitchFamily="2" charset="0"/>
              </a:rPr>
              <a:t>।</a:t>
            </a:r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bn-BD" sz="2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endParaRPr lang="en-US" sz="28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27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2400" y="152401"/>
            <a:ext cx="8839199" cy="17525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v"/>
              <a:defRPr/>
            </a:pP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বিকাশের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নিয়োগ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বিজ্ঞপ্তি,দরপত্র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প্রকাশ,বিভিন্ন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আদেশ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দপ্তরের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নোটিশ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সংবাদপত্রে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প্রকাশিত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হতো</a:t>
            </a:r>
            <a:r>
              <a:rPr lang="bn-BD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bn-BD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en-US" b="1" dirty="0" smtClean="0"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4800" y="2743200"/>
            <a:ext cx="8531721" cy="3352800"/>
            <a:chOff x="304800" y="2743200"/>
            <a:chExt cx="8531721" cy="33528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2743200"/>
              <a:ext cx="4190999" cy="33528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1" y="2743200"/>
              <a:ext cx="3959720" cy="3352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618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228600"/>
            <a:ext cx="9144000" cy="1828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ওয়েভসাইট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পোর্টালের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মাধ্যেমে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সরাসরি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জনগণের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পৌঁছে দেওয়া যায়।বাংলাদেশ সরকারের জাতীয় ওয়েভ পোর্টালের ঠিকানা হলো www.bangladesh.gov.bd</a:t>
            </a:r>
          </a:p>
          <a:p>
            <a:pPr marL="0" indent="0" algn="just">
              <a:buNone/>
              <a:defRPr/>
            </a:pPr>
            <a:endParaRPr lang="bn-BD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en-US" sz="28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800"/>
            <a:ext cx="91440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9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243446"/>
            <a:ext cx="9144000" cy="16383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q"/>
              <a:defRPr/>
            </a:pP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পাঠপুস্তক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অনলাইনে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প্রাপ্তির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প্লাটফর্ম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(www.ebook.gov.bd)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পাঠ্যপুস্তক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সহায়ক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পুস্তক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রয়েছে</a:t>
            </a:r>
            <a:r>
              <a:rPr lang="bn-BD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just">
              <a:buNone/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bn-BD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bn-BD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bn-BD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en-US" sz="28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66800" y="2068977"/>
            <a:ext cx="6477000" cy="4477586"/>
            <a:chOff x="1066800" y="2068977"/>
            <a:chExt cx="6477000" cy="44775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2068977"/>
              <a:ext cx="6477000" cy="232667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6400" y="4572000"/>
              <a:ext cx="5715000" cy="19745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98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685801"/>
            <a:ext cx="8610600" cy="16001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পাবলিক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অনলাইনে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ফোনের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bn-BD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bn-BD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bn-BD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bn-BD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en-US" sz="28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667000"/>
            <a:ext cx="9151257" cy="3368696"/>
            <a:chOff x="0" y="2667000"/>
            <a:chExt cx="9151257" cy="33686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6663" y="2667000"/>
              <a:ext cx="4884594" cy="336869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667000"/>
              <a:ext cx="4176230" cy="3368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724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1447800" y="1066800"/>
            <a:ext cx="5257800" cy="16764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Document 2"/>
          <p:cNvSpPr/>
          <p:nvPr/>
        </p:nvSpPr>
        <p:spPr>
          <a:xfrm>
            <a:off x="1143000" y="3581400"/>
            <a:ext cx="5867400" cy="1752600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ই-বুক কী?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20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381000"/>
            <a:ext cx="8229600" cy="1752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জনগণের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সাস্থ্যসেবা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পৌঁছে দেওয়ার জন্য দেশের অনেক স্থানে টেলিমিডিসিন সেবা কেন্দ্র গড়ে তোলা হয়েছে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defRPr/>
            </a:pP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ডাক্তারের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sz="28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Font typeface="Courier New" panose="02070309020205020404" pitchFamily="49" charset="0"/>
              <a:buChar char="o"/>
              <a:defRPr/>
            </a:pPr>
            <a:endParaRPr lang="en-US" sz="2800" b="1" dirty="0" smtClean="0"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3" y="2286000"/>
            <a:ext cx="7532914" cy="421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8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0800000" flipH="1" flipV="1">
            <a:off x="0" y="152400"/>
            <a:ext cx="9144000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চিনিরকলের পুর্জি স্বয়ংক্রিয় করা হয়েছে এবং বর্তমানে মোবাইলফোনে কৃষকরা তাদের পুর্জি পাচ্ছে। এর ফলে হয়রানি এবং কৃষকও তাদের ইক্ষু সরবরাহ উন্নত করতে পেরেছেন।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0487"/>
            <a:ext cx="9144000" cy="496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2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1000" y="0"/>
            <a:ext cx="7696201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bn-BD" spc="-150" dirty="0" smtClean="0">
                <a:latin typeface="NikoshBAN" pitchFamily="2" charset="0"/>
                <a:cs typeface="NikoshBAN" pitchFamily="2" charset="0"/>
              </a:rPr>
              <a:t>জমি-জমার বিভিন্ন রেকর্ড সংগ্রহের জন্য পূর্বে অনেক হয়রানি হতো,বর্তমানে দেশের ৬৪ জেলায় ই-সেবা কেন্দ্র থেকে তা সহজে সংগ্রহ করা যায়।</a:t>
            </a:r>
            <a:r>
              <a:rPr lang="en-US" spc="-15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1"/>
            <a:ext cx="914399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8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457200"/>
            <a:ext cx="7696201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bn-BD" spc="-150" dirty="0" smtClean="0">
                <a:latin typeface="NikoshBAN" pitchFamily="2" charset="0"/>
                <a:cs typeface="NikoshBAN" pitchFamily="2" charset="0"/>
              </a:rPr>
              <a:t>ঘরে বসেই এখন আয়করদাতারা তাদের আয়কর হিসাব করতে পারেন এবং রিটার্ন দাখিল করতে পারেন।</a:t>
            </a:r>
            <a:r>
              <a:rPr lang="en-US" spc="-15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pc="-15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33600"/>
            <a:ext cx="66675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0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457200"/>
            <a:ext cx="7696201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bn-BD" spc="-150" dirty="0" smtClean="0">
                <a:latin typeface="NikoshBAN" pitchFamily="2" charset="0"/>
                <a:cs typeface="NikoshBAN" pitchFamily="2" charset="0"/>
              </a:rPr>
              <a:t>মোবাইল ব্যাংকিং,ইলেক্ট্রনিক মানি ট্রাসফার সিস্টেম ইত্যাদির মাধ্যেমে বর্তমানে এক স্থান থেকে অন্য স্থানে অর্থ প্রেরণ সহজ ও দ্রুত হয়েছে।</a:t>
            </a:r>
            <a:r>
              <a:rPr lang="en-US" spc="-15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pc="-15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6000"/>
            <a:ext cx="7010400" cy="436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5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457200"/>
            <a:ext cx="7696201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bn-BD" spc="-150" dirty="0" smtClean="0">
                <a:latin typeface="NikoshBAN" pitchFamily="2" charset="0"/>
                <a:cs typeface="NikoshBAN" pitchFamily="2" charset="0"/>
              </a:rPr>
              <a:t>পানি,বিদ্যুৎ কিংবা গ্যাস এ সকল পরিসেবার বিল বর্তমানে অনলাইনে বা মোবাইল ফোনের মাধ্যমে পরিশোধ করা যায়।</a:t>
            </a:r>
            <a:r>
              <a:rPr lang="en-US" spc="-15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pc="-15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133600"/>
            <a:ext cx="709348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5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457200"/>
            <a:ext cx="7696201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bn-BD" spc="-150" dirty="0" smtClean="0">
                <a:latin typeface="NikoshBAN" pitchFamily="2" charset="0"/>
                <a:cs typeface="NikoshBAN" pitchFamily="2" charset="0"/>
              </a:rPr>
              <a:t>বর্তমানে অনলাইনে বা মোবাইল ফোনের ট্রেন, বাস বা বিমানের টিকেট সংগ্রহ করা যায়।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133600"/>
            <a:ext cx="7086600" cy="396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3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76400" y="685800"/>
            <a:ext cx="4038600" cy="9144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3276600"/>
            <a:ext cx="8077200" cy="2286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 আরো অনেক কাজে তথ্য ও যোগাযোগ প্রযুক্তির প্রয়োগ দেখা যায়।তোমার এলাকায় এরকম কার্যাবলির  একটি তালিকা তোমার বন্দুদের নিয়ে তৈরি করো।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14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3"/>
          <p:cNvSpPr>
            <a:spLocks noChangeArrowheads="1"/>
          </p:cNvSpPr>
          <p:nvPr/>
        </p:nvSpPr>
        <p:spPr bwMode="auto">
          <a:xfrm>
            <a:off x="228600" y="2362200"/>
            <a:ext cx="8382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সরকারি তথ্যদি কোন ওয়েভ সাইটে প্রকাশ </a:t>
            </a:r>
            <a:r>
              <a:rPr lang="bn-BD" sz="3200" smtClean="0">
                <a:latin typeface="NikoshBAN" pitchFamily="2" charset="0"/>
                <a:cs typeface="NikoshBAN" pitchFamily="2" charset="0"/>
              </a:rPr>
              <a:t>করা হয়?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bn-BD" sz="3200" spc="-150" dirty="0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চিকিৎসা ক্ষেত্রে ব্যবহৃত আইসিটি প্রযুক্তি নাম কী?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bn-BD" sz="3200" spc="-150" dirty="0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SMS </a:t>
            </a:r>
            <a:r>
              <a:rPr lang="en-US" sz="3200" spc="-150" dirty="0" err="1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spc="-150" dirty="0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পূর্ণরূপ</a:t>
            </a:r>
            <a:r>
              <a:rPr lang="en-US" sz="3200" spc="-150" dirty="0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spc="-150" dirty="0" smtClean="0">
                <a:ln w="28575">
                  <a:noFill/>
                </a:ln>
                <a:latin typeface="NikoshBAN" pitchFamily="2" charset="0"/>
                <a:cs typeface="NikoshBAN" pitchFamily="2" charset="0"/>
              </a:rPr>
              <a:t>?</a:t>
            </a:r>
            <a:endParaRPr lang="en-US" sz="2800" spc="-150" dirty="0">
              <a:ln w="28575">
                <a:noFill/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6800" y="417212"/>
            <a:ext cx="3124200" cy="64958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61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>
            <a:off x="1752600" y="1295400"/>
            <a:ext cx="4800600" cy="1371600"/>
          </a:xfrm>
          <a:prstGeom prst="flowChartProcess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962400"/>
            <a:ext cx="9144000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ই-পর্চা কিভাবে মানুষের হয়রানি রোধ করছে বলে তুমি মনে কর তা ব্যাখা করে নিয়ে আসবে?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59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1676400" y="1600200"/>
            <a:ext cx="5410200" cy="3505200"/>
          </a:xfrm>
          <a:prstGeom prst="flowChartPunchedTap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6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87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Words>375</Words>
  <Application>Microsoft Office PowerPoint</Application>
  <PresentationFormat>On-screen Show (4:3)</PresentationFormat>
  <Paragraphs>49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KGHS</dc:creator>
  <cp:lastModifiedBy>Windows User</cp:lastModifiedBy>
  <cp:revision>169</cp:revision>
  <dcterms:created xsi:type="dcterms:W3CDTF">2018-09-16T19:04:21Z</dcterms:created>
  <dcterms:modified xsi:type="dcterms:W3CDTF">2019-10-29T15:05:43Z</dcterms:modified>
</cp:coreProperties>
</file>