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D9360-7F5A-42D6-A8D6-E79C55155EFB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E006A-C656-4FB9-95CB-7E7CEE8C6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7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AB6D-BA95-4F2E-9B7E-04B7A251C5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6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3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5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4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7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4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4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3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C2FE-C85D-40BE-8489-8C2484CB53BE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6A9D-3BC0-4940-9DC1-91AA76ED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2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6C2FE-C85D-40BE-8489-8C2484CB53BE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A6A9D-3BC0-4940-9DC1-91AA76ED6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6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00563"/>
            <a:ext cx="9002332" cy="181330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latin typeface="SutonnyMJ" pitchFamily="2" charset="0"/>
              </a:rPr>
              <a:t>                                                                                                                            </a:t>
            </a:r>
            <a:r>
              <a:rPr lang="en-US" sz="6600" dirty="0" err="1" smtClean="0">
                <a:latin typeface="SutonnyMJ" pitchFamily="2" charset="0"/>
              </a:rPr>
              <a:t>wcÖq</a:t>
            </a:r>
            <a:r>
              <a:rPr lang="en-US" sz="6600" dirty="0" smtClean="0">
                <a:latin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</a:rPr>
              <a:t>wkক্ষv</a:t>
            </a:r>
            <a:r>
              <a:rPr lang="en-US" sz="6600" dirty="0" smtClean="0">
                <a:latin typeface="SutonnyMJ" pitchFamily="2" charset="0"/>
              </a:rPr>
              <a:t>_©</a:t>
            </a:r>
            <a:r>
              <a:rPr lang="en-US" sz="6600" dirty="0" err="1" smtClean="0">
                <a:latin typeface="SutonnyMJ" pitchFamily="2" charset="0"/>
              </a:rPr>
              <a:t>xe</a:t>
            </a:r>
            <a:r>
              <a:rPr lang="en-US" sz="6600" dirty="0" smtClean="0">
                <a:latin typeface="SutonnyMJ" pitchFamily="2" charset="0"/>
              </a:rPr>
              <a:t>„›`</a:t>
            </a:r>
            <a:endParaRPr lang="en-US" sz="6600" dirty="0">
              <a:latin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3"/>
            <a:ext cx="8967988" cy="337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10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20082"/>
          </a:xfrm>
          <a:solidFill>
            <a:srgbClr val="FF0000"/>
          </a:solidFill>
        </p:spPr>
        <p:txBody>
          <a:bodyPr/>
          <a:lstStyle/>
          <a:p>
            <a:r>
              <a:rPr lang="en-US" dirty="0" err="1">
                <a:latin typeface="SutonnyMJ" pitchFamily="2" charset="0"/>
              </a:rPr>
              <a:t>e</a:t>
            </a:r>
            <a:r>
              <a:rPr lang="en-US" dirty="0" err="1" smtClean="0">
                <a:latin typeface="SutonnyMJ" pitchFamily="2" charset="0"/>
              </a:rPr>
              <a:t>¨emvq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msMVb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</a:rPr>
              <a:t>e¨e</a:t>
            </a:r>
            <a:r>
              <a:rPr lang="en-US" dirty="0" smtClean="0">
                <a:latin typeface="SutonnyMJ" pitchFamily="2" charset="0"/>
              </a:rPr>
              <a:t>¯’</a:t>
            </a:r>
            <a:r>
              <a:rPr lang="en-US" dirty="0" err="1" smtClean="0">
                <a:latin typeface="SutonnyMJ" pitchFamily="2" charset="0"/>
              </a:rPr>
              <a:t>vcbv</a:t>
            </a:r>
            <a:r>
              <a:rPr lang="en-US" dirty="0" smtClean="0">
                <a:latin typeface="SutonnyMJ" pitchFamily="2" charset="0"/>
              </a:rPr>
              <a:t> 1g </a:t>
            </a:r>
            <a:r>
              <a:rPr lang="en-US" dirty="0" err="1" smtClean="0">
                <a:latin typeface="SutonnyMJ" pitchFamily="2" charset="0"/>
              </a:rPr>
              <a:t>cÎ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42445"/>
            <a:ext cx="9144000" cy="2115355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SutonnyMJ" pitchFamily="2" charset="0"/>
              </a:rPr>
              <a:t>Aa¨vq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bs</a:t>
            </a:r>
            <a:r>
              <a:rPr lang="en-US" sz="4800" dirty="0" smtClean="0">
                <a:latin typeface="SutonnyMJ" pitchFamily="2" charset="0"/>
              </a:rPr>
              <a:t>: 01</a:t>
            </a:r>
          </a:p>
          <a:p>
            <a:r>
              <a:rPr lang="en-US" sz="4800" dirty="0" err="1">
                <a:latin typeface="SutonnyMJ" pitchFamily="2" charset="0"/>
              </a:rPr>
              <a:t>e</a:t>
            </a:r>
            <a:r>
              <a:rPr lang="en-US" sz="4800" dirty="0" err="1" smtClean="0">
                <a:latin typeface="SutonnyMJ" pitchFamily="2" charset="0"/>
              </a:rPr>
              <a:t>¨emv‡qi</a:t>
            </a:r>
            <a:r>
              <a:rPr lang="en-US" sz="4800" dirty="0" smtClean="0">
                <a:latin typeface="SutonnyMJ" pitchFamily="2" charset="0"/>
              </a:rPr>
              <a:t> †</a:t>
            </a:r>
            <a:r>
              <a:rPr lang="en-US" sz="4800" dirty="0" err="1" smtClean="0">
                <a:latin typeface="SutonnyMJ" pitchFamily="2" charset="0"/>
              </a:rPr>
              <a:t>gŠwjK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aviYv</a:t>
            </a:r>
            <a:endParaRPr lang="en-US" sz="48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11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21592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err="1">
                <a:latin typeface="SutonnyMJ" pitchFamily="2" charset="0"/>
              </a:rPr>
              <a:t>e</a:t>
            </a:r>
            <a:r>
              <a:rPr lang="en-US" dirty="0" err="1" smtClean="0">
                <a:latin typeface="SutonnyMJ" pitchFamily="2" charset="0"/>
              </a:rPr>
              <a:t>¨emv‡qi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AvIZv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cwiwa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66425"/>
            <a:ext cx="9144000" cy="3091375"/>
          </a:xfrm>
          <a:pattFill prst="pct80">
            <a:fgClr>
              <a:srgbClr val="00B050"/>
            </a:fgClr>
            <a:bgClr>
              <a:srgbClr val="002060"/>
            </a:bgClr>
          </a:pattFill>
        </p:spPr>
        <p:txBody>
          <a:bodyPr/>
          <a:lstStyle/>
          <a:p>
            <a:r>
              <a:rPr lang="en-US" dirty="0" smtClean="0"/>
              <a:t>B=€I+ € T+ € AT</a:t>
            </a:r>
          </a:p>
          <a:p>
            <a:r>
              <a:rPr lang="en-US" dirty="0" smtClean="0"/>
              <a:t>B=Business</a:t>
            </a:r>
          </a:p>
          <a:p>
            <a:r>
              <a:rPr lang="en-US" dirty="0" smtClean="0"/>
              <a:t>I=Industry</a:t>
            </a:r>
          </a:p>
          <a:p>
            <a:r>
              <a:rPr lang="en-US" dirty="0" smtClean="0"/>
              <a:t>T=Trade</a:t>
            </a:r>
          </a:p>
          <a:p>
            <a:r>
              <a:rPr lang="en-US" dirty="0" smtClean="0"/>
              <a:t>AT=Auxiliaries to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8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515" y="2686007"/>
            <a:ext cx="3505115" cy="30474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475" y="2701397"/>
            <a:ext cx="4052442" cy="30474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41" y="2686008"/>
            <a:ext cx="3760652" cy="30474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35169" y="1778224"/>
            <a:ext cx="2402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বাণিজ্য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23144" y="1778224"/>
            <a:ext cx="2292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6596" y="5948894"/>
            <a:ext cx="6217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35169" y="279091"/>
            <a:ext cx="150443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6162" y="1778224"/>
            <a:ext cx="2279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4" name="Elbow Connector 33"/>
          <p:cNvCxnSpPr>
            <a:stCxn id="9" idx="2"/>
            <a:endCxn id="19" idx="0"/>
          </p:cNvCxnSpPr>
          <p:nvPr/>
        </p:nvCxnSpPr>
        <p:spPr>
          <a:xfrm rot="5400000">
            <a:off x="3110166" y="-198994"/>
            <a:ext cx="852802" cy="3101634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>
            <a:off x="5087384" y="1351823"/>
            <a:ext cx="4482172" cy="398910"/>
          </a:xfrm>
          <a:prstGeom prst="bent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6" idx="0"/>
          </p:cNvCxnSpPr>
          <p:nvPr/>
        </p:nvCxnSpPr>
        <p:spPr>
          <a:xfrm>
            <a:off x="5536172" y="1351823"/>
            <a:ext cx="0" cy="42640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01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793" y="430570"/>
            <a:ext cx="9144000" cy="753410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r>
              <a:rPr lang="en-US" dirty="0" err="1">
                <a:latin typeface="SutonnyMJ" pitchFamily="2" charset="0"/>
              </a:rPr>
              <a:t>e</a:t>
            </a:r>
            <a:r>
              <a:rPr lang="en-US" dirty="0" err="1" smtClean="0">
                <a:latin typeface="SutonnyMJ" pitchFamily="2" charset="0"/>
              </a:rPr>
              <a:t>¨emv‡qi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AvIZv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26525"/>
            <a:ext cx="9144000" cy="5808372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1999" y="1326526"/>
            <a:ext cx="2524259" cy="465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SutonnyMJ" pitchFamily="2" charset="0"/>
              </a:rPr>
              <a:t>e</a:t>
            </a:r>
            <a:r>
              <a:rPr lang="en-US" sz="3200" dirty="0" err="1" smtClean="0">
                <a:latin typeface="SutonnyMJ" pitchFamily="2" charset="0"/>
              </a:rPr>
              <a:t>¨emvq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52788" y="2080780"/>
            <a:ext cx="1541172" cy="4784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SutonnyMJ" pitchFamily="2" charset="0"/>
              </a:rPr>
              <a:t>w</a:t>
            </a:r>
            <a:r>
              <a:rPr lang="en-US" sz="3200" dirty="0" err="1" smtClean="0">
                <a:latin typeface="SutonnyMJ" pitchFamily="2" charset="0"/>
              </a:rPr>
              <a:t>kí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26545" y="2094610"/>
            <a:ext cx="1674254" cy="4655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evwYR</a:t>
            </a:r>
            <a:r>
              <a:rPr lang="en-US" sz="3200" dirty="0" smtClean="0">
                <a:latin typeface="SutonnyMJ" pitchFamily="2" charset="0"/>
              </a:rPr>
              <a:t>¨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431110" y="2094610"/>
            <a:ext cx="1983346" cy="4784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cÖZ¨ÿ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</a:rPr>
              <a:t>mev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72104" y="2817474"/>
            <a:ext cx="1120462" cy="428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cÖRbb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93960" y="2824140"/>
            <a:ext cx="1300766" cy="4029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SutonnyMJ" pitchFamily="2" charset="0"/>
              </a:rPr>
              <a:t>w</a:t>
            </a:r>
            <a:r>
              <a:rPr lang="en-US" sz="3200" dirty="0" err="1" smtClean="0">
                <a:latin typeface="SutonnyMJ" pitchFamily="2" charset="0"/>
              </a:rPr>
              <a:t>b</a:t>
            </a:r>
            <a:r>
              <a:rPr lang="en-US" sz="3200" dirty="0" smtClean="0">
                <a:latin typeface="SutonnyMJ" pitchFamily="2" charset="0"/>
              </a:rPr>
              <a:t>®‹</a:t>
            </a:r>
            <a:r>
              <a:rPr lang="en-US" sz="3200" dirty="0" err="1" smtClean="0">
                <a:latin typeface="SutonnyMJ" pitchFamily="2" charset="0"/>
              </a:rPr>
              <a:t>vkb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65180" y="2812240"/>
            <a:ext cx="1184857" cy="3918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SutonnyMJ" pitchFamily="2" charset="0"/>
              </a:rPr>
              <a:t>w</a:t>
            </a:r>
            <a:r>
              <a:rPr lang="en-US" sz="3200" dirty="0" err="1" smtClean="0">
                <a:latin typeface="SutonnyMJ" pitchFamily="2" charset="0"/>
              </a:rPr>
              <a:t>bg©vY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78637" y="2850911"/>
            <a:ext cx="1107583" cy="4029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cÖ</a:t>
            </a:r>
            <a:r>
              <a:rPr lang="en-US" sz="3200" dirty="0" smtClean="0">
                <a:latin typeface="SutonnyMJ" pitchFamily="2" charset="0"/>
              </a:rPr>
              <a:t>¯‘Z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563108" y="2813927"/>
            <a:ext cx="2237185" cy="372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</a:rPr>
              <a:t>mev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cwi‡ekK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032156" y="3544611"/>
            <a:ext cx="3113466" cy="5022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</a:rPr>
              <a:t>‡UªW </a:t>
            </a:r>
            <a:r>
              <a:rPr lang="en-US" sz="3200" dirty="0" err="1" smtClean="0">
                <a:latin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cY</a:t>
            </a:r>
            <a:r>
              <a:rPr lang="en-US" sz="3200" dirty="0" smtClean="0">
                <a:latin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</a:rPr>
              <a:t>wewbgq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727324" y="3559162"/>
            <a:ext cx="2550017" cy="8852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cY</a:t>
            </a:r>
            <a:r>
              <a:rPr lang="en-US" sz="3200" dirty="0" smtClean="0">
                <a:latin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</a:rPr>
              <a:t>wewbgq</a:t>
            </a:r>
            <a:endParaRPr lang="en-US" sz="3200" dirty="0" smtClean="0">
              <a:latin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</a:rPr>
              <a:t>mnvqK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Kvh©vewj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672104" y="4430680"/>
            <a:ext cx="2468451" cy="489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Af¨šÍixY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820988" y="4440231"/>
            <a:ext cx="2324634" cy="489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</a:rPr>
              <a:t>‰e‡`</a:t>
            </a:r>
            <a:r>
              <a:rPr lang="en-US" sz="3200" dirty="0" err="1" smtClean="0">
                <a:latin typeface="SutonnyMJ" pitchFamily="2" charset="0"/>
              </a:rPr>
              <a:t>wkK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52788" y="5370664"/>
            <a:ext cx="1322233" cy="4378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SutonnyMJ" pitchFamily="2" charset="0"/>
              </a:rPr>
              <a:t>c</a:t>
            </a:r>
            <a:r>
              <a:rPr lang="en-US" sz="3200" dirty="0" err="1" smtClean="0">
                <a:latin typeface="SutonnyMJ" pitchFamily="2" charset="0"/>
              </a:rPr>
              <a:t>vBKvwi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243324" y="5351023"/>
            <a:ext cx="1577664" cy="3992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LyPiv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138670" y="5370664"/>
            <a:ext cx="1262129" cy="367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MJ" pitchFamily="2" charset="0"/>
              </a:rPr>
              <a:t>Avg`vwb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704518" y="5368731"/>
            <a:ext cx="1285738" cy="3638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SutonnyMJ" pitchFamily="2" charset="0"/>
              </a:rPr>
              <a:t>i</a:t>
            </a:r>
            <a:r>
              <a:rPr lang="en-US" sz="2800" dirty="0" err="1" smtClean="0">
                <a:latin typeface="SutonnyMJ" pitchFamily="2" charset="0"/>
              </a:rPr>
              <a:t>ßvwb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159850" y="5351023"/>
            <a:ext cx="1557259" cy="362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cybtißvwb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405932" y="6273174"/>
            <a:ext cx="1088759" cy="495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SutonnyMJ" pitchFamily="2" charset="0"/>
              </a:rPr>
              <a:t>e</a:t>
            </a:r>
            <a:r>
              <a:rPr lang="en-US" sz="3200" dirty="0" err="1" smtClean="0">
                <a:latin typeface="SutonnyMJ" pitchFamily="2" charset="0"/>
              </a:rPr>
              <a:t>¨vsK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662633" y="6218478"/>
            <a:ext cx="944469" cy="5057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exgv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791140" y="6237410"/>
            <a:ext cx="1291653" cy="495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cwienY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246440" y="6282478"/>
            <a:ext cx="1885146" cy="454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utonnyMJ" pitchFamily="2" charset="0"/>
              </a:rPr>
              <a:t>¸`</a:t>
            </a:r>
            <a:r>
              <a:rPr lang="en-US" sz="2800" dirty="0" err="1" smtClean="0">
                <a:latin typeface="SutonnyMJ" pitchFamily="2" charset="0"/>
              </a:rPr>
              <a:t>vgRvZKiY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323501" y="6154584"/>
            <a:ext cx="2559834" cy="689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</a:rPr>
              <a:t>evRviRvZKiY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cÖmvi</a:t>
            </a:r>
            <a:endParaRPr lang="en-US" sz="3200" dirty="0">
              <a:latin typeface="SutonnyMJ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343955" y="1952781"/>
            <a:ext cx="607882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697833" y="1791562"/>
            <a:ext cx="0" cy="191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5" idx="0"/>
          </p:cNvCxnSpPr>
          <p:nvPr/>
        </p:nvCxnSpPr>
        <p:spPr>
          <a:xfrm>
            <a:off x="2343955" y="1952782"/>
            <a:ext cx="79419" cy="127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697833" y="1952781"/>
            <a:ext cx="0" cy="161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7" idx="0"/>
          </p:cNvCxnSpPr>
          <p:nvPr/>
        </p:nvCxnSpPr>
        <p:spPr>
          <a:xfrm>
            <a:off x="8422783" y="1952782"/>
            <a:ext cx="0" cy="141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343955" y="2662202"/>
            <a:ext cx="5847008" cy="19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8" idx="0"/>
          </p:cNvCxnSpPr>
          <p:nvPr/>
        </p:nvCxnSpPr>
        <p:spPr>
          <a:xfrm flipH="1">
            <a:off x="2232335" y="2670531"/>
            <a:ext cx="111620" cy="146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267459" y="2679396"/>
            <a:ext cx="0" cy="171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9" idx="0"/>
          </p:cNvCxnSpPr>
          <p:nvPr/>
        </p:nvCxnSpPr>
        <p:spPr>
          <a:xfrm>
            <a:off x="3844343" y="2662202"/>
            <a:ext cx="0" cy="161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11" idx="0"/>
          </p:cNvCxnSpPr>
          <p:nvPr/>
        </p:nvCxnSpPr>
        <p:spPr>
          <a:xfrm>
            <a:off x="6704518" y="2679396"/>
            <a:ext cx="27911" cy="171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2" idx="0"/>
          </p:cNvCxnSpPr>
          <p:nvPr/>
        </p:nvCxnSpPr>
        <p:spPr>
          <a:xfrm>
            <a:off x="8172708" y="2679396"/>
            <a:ext cx="508993" cy="134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6" idx="3"/>
          </p:cNvCxnSpPr>
          <p:nvPr/>
        </p:nvCxnSpPr>
        <p:spPr>
          <a:xfrm>
            <a:off x="6400799" y="2327381"/>
            <a:ext cx="946588" cy="6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286220" y="234534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7347387" y="2333820"/>
            <a:ext cx="0" cy="1027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697833" y="3361386"/>
            <a:ext cx="1649554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347387" y="3376325"/>
            <a:ext cx="2002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769734" y="3374265"/>
            <a:ext cx="0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9350062" y="3374265"/>
            <a:ext cx="0" cy="184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792566" y="4046887"/>
            <a:ext cx="0" cy="18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792566" y="4230711"/>
            <a:ext cx="30415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2792566" y="4230711"/>
            <a:ext cx="0" cy="199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769734" y="4230711"/>
            <a:ext cx="0" cy="209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5022761" y="4046887"/>
            <a:ext cx="12878" cy="183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2225896" y="5112853"/>
            <a:ext cx="1806260" cy="26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17" idx="0"/>
          </p:cNvCxnSpPr>
          <p:nvPr/>
        </p:nvCxnSpPr>
        <p:spPr>
          <a:xfrm>
            <a:off x="2232335" y="5141549"/>
            <a:ext cx="81570" cy="229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18" idx="0"/>
          </p:cNvCxnSpPr>
          <p:nvPr/>
        </p:nvCxnSpPr>
        <p:spPr>
          <a:xfrm>
            <a:off x="4007470" y="5112852"/>
            <a:ext cx="24686" cy="238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697833" y="5177091"/>
            <a:ext cx="32304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19" idx="0"/>
          </p:cNvCxnSpPr>
          <p:nvPr/>
        </p:nvCxnSpPr>
        <p:spPr>
          <a:xfrm>
            <a:off x="5697833" y="5231937"/>
            <a:ext cx="71902" cy="138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20" idx="0"/>
          </p:cNvCxnSpPr>
          <p:nvPr/>
        </p:nvCxnSpPr>
        <p:spPr>
          <a:xfrm>
            <a:off x="7286220" y="5139147"/>
            <a:ext cx="61167" cy="229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21" idx="0"/>
          </p:cNvCxnSpPr>
          <p:nvPr/>
        </p:nvCxnSpPr>
        <p:spPr>
          <a:xfrm>
            <a:off x="8897162" y="5139147"/>
            <a:ext cx="41318" cy="211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5" idx="2"/>
          </p:cNvCxnSpPr>
          <p:nvPr/>
        </p:nvCxnSpPr>
        <p:spPr>
          <a:xfrm>
            <a:off x="2906330" y="4920077"/>
            <a:ext cx="30587" cy="219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6" idx="2"/>
          </p:cNvCxnSpPr>
          <p:nvPr/>
        </p:nvCxnSpPr>
        <p:spPr>
          <a:xfrm>
            <a:off x="5983305" y="4929628"/>
            <a:ext cx="0" cy="24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9749307" y="4065026"/>
            <a:ext cx="12879" cy="1975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3432214" y="6001555"/>
            <a:ext cx="6437302" cy="38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endCxn id="22" idx="0"/>
          </p:cNvCxnSpPr>
          <p:nvPr/>
        </p:nvCxnSpPr>
        <p:spPr>
          <a:xfrm flipH="1">
            <a:off x="2950312" y="6072883"/>
            <a:ext cx="114598" cy="200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endCxn id="23" idx="0"/>
          </p:cNvCxnSpPr>
          <p:nvPr/>
        </p:nvCxnSpPr>
        <p:spPr>
          <a:xfrm flipH="1">
            <a:off x="4134868" y="5958520"/>
            <a:ext cx="143808" cy="259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endCxn id="24" idx="0"/>
          </p:cNvCxnSpPr>
          <p:nvPr/>
        </p:nvCxnSpPr>
        <p:spPr>
          <a:xfrm flipH="1">
            <a:off x="5436967" y="5976445"/>
            <a:ext cx="154266" cy="260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7914075" y="5995594"/>
            <a:ext cx="31115" cy="308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9786870" y="5973198"/>
            <a:ext cx="13423" cy="267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0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7031" y="446158"/>
            <a:ext cx="9144000" cy="1269145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err="1">
                <a:latin typeface="SutonnyMJ" pitchFamily="2" charset="0"/>
              </a:rPr>
              <a:t>w</a:t>
            </a:r>
            <a:r>
              <a:rPr lang="en-US" sz="4800" dirty="0" err="1" smtClean="0">
                <a:latin typeface="SutonnyMJ" pitchFamily="2" charset="0"/>
              </a:rPr>
              <a:t>kí</a:t>
            </a:r>
            <a:endParaRPr lang="en-US" sz="4800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15303"/>
            <a:ext cx="9144000" cy="4363525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latin typeface="SutonnyMJ" pitchFamily="2" charset="0"/>
              </a:rPr>
              <a:t>‡h </a:t>
            </a:r>
            <a:r>
              <a:rPr lang="en-US" sz="3600" dirty="0" err="1" smtClean="0">
                <a:latin typeface="SutonnyMJ" pitchFamily="2" charset="0"/>
              </a:rPr>
              <a:t>Kvh©cÖ‡Póv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cÖwµqvi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gva</a:t>
            </a:r>
            <a:r>
              <a:rPr lang="en-US" sz="3600" dirty="0" smtClean="0">
                <a:latin typeface="SutonnyMJ" pitchFamily="2" charset="0"/>
              </a:rPr>
              <a:t>¨‡g </a:t>
            </a:r>
            <a:r>
              <a:rPr lang="en-US" sz="3600" dirty="0" err="1" smtClean="0">
                <a:latin typeface="SutonnyMJ" pitchFamily="2" charset="0"/>
              </a:rPr>
              <a:t>cÖvK</a:t>
            </a:r>
            <a:r>
              <a:rPr lang="en-US" sz="3600" dirty="0" smtClean="0">
                <a:latin typeface="SutonnyMJ" pitchFamily="2" charset="0"/>
              </a:rPr>
              <a:t>…</a:t>
            </a:r>
            <a:r>
              <a:rPr lang="en-US" sz="3600" dirty="0" err="1" smtClean="0">
                <a:latin typeface="SutonnyMJ" pitchFamily="2" charset="0"/>
              </a:rPr>
              <a:t>wZK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m¤ú</a:t>
            </a:r>
            <a:r>
              <a:rPr lang="en-US" sz="3600" dirty="0" smtClean="0">
                <a:latin typeface="SutonnyMJ" pitchFamily="2" charset="0"/>
              </a:rPr>
              <a:t>` </a:t>
            </a:r>
            <a:r>
              <a:rPr lang="en-US" sz="3600" dirty="0" err="1" smtClean="0">
                <a:latin typeface="SutonnyMJ" pitchFamily="2" charset="0"/>
              </a:rPr>
              <a:t>AvniY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</a:rPr>
              <a:t> G‡Z </a:t>
            </a:r>
            <a:r>
              <a:rPr lang="en-US" sz="3600" dirty="0" err="1" smtClean="0">
                <a:latin typeface="SutonnyMJ" pitchFamily="2" charset="0"/>
              </a:rPr>
              <a:t>Dc‡hvM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m„wói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gva</a:t>
            </a:r>
            <a:r>
              <a:rPr lang="en-US" sz="3600" dirty="0" smtClean="0">
                <a:latin typeface="SutonnyMJ" pitchFamily="2" charset="0"/>
              </a:rPr>
              <a:t>¨‡g </a:t>
            </a:r>
            <a:r>
              <a:rPr lang="en-US" sz="3600" dirty="0" err="1" smtClean="0">
                <a:latin typeface="SutonnyMJ" pitchFamily="2" charset="0"/>
              </a:rPr>
              <a:t>gvby‡li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e¨envi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Dc‡hvMx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cY</a:t>
            </a:r>
            <a:r>
              <a:rPr lang="en-US" sz="3600" dirty="0" smtClean="0">
                <a:latin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</a:rPr>
              <a:t>cÖ</a:t>
            </a:r>
            <a:r>
              <a:rPr lang="en-US" sz="3600" dirty="0" smtClean="0">
                <a:latin typeface="SutonnyMJ" pitchFamily="2" charset="0"/>
              </a:rPr>
              <a:t>¯‘Z </a:t>
            </a:r>
            <a:r>
              <a:rPr lang="en-US" sz="3600" dirty="0" err="1" smtClean="0">
                <a:latin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</a:rPr>
              <a:t> nq </a:t>
            </a:r>
            <a:r>
              <a:rPr lang="en-US" sz="3600" dirty="0" err="1" smtClean="0">
                <a:latin typeface="SutonnyMJ" pitchFamily="2" charset="0"/>
              </a:rPr>
              <a:t>Zv‡K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wkí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</a:rPr>
              <a:t>|</a:t>
            </a:r>
            <a:endParaRPr lang="en-US" sz="3600" dirty="0">
              <a:latin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687" y="3361386"/>
            <a:ext cx="5769736" cy="261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4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8268"/>
            <a:ext cx="9144000" cy="119880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SutonnyMJ" pitchFamily="2" charset="0"/>
              </a:rPr>
              <a:t>evwYR</a:t>
            </a:r>
            <a:r>
              <a:rPr lang="en-US" sz="5400" dirty="0" smtClean="0">
                <a:latin typeface="SutonnyMJ" pitchFamily="2" charset="0"/>
              </a:rPr>
              <a:t>¨</a:t>
            </a:r>
            <a:endParaRPr lang="en-US" sz="5400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87074"/>
            <a:ext cx="9144000" cy="5071303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SutonnyMJ" pitchFamily="2" charset="0"/>
              </a:rPr>
              <a:t>wk‡í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Drcvw`Z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cY</a:t>
            </a:r>
            <a:r>
              <a:rPr lang="en-US" sz="4000" dirty="0" smtClean="0">
                <a:latin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</a:rPr>
              <a:t>cÖK</a:t>
            </a:r>
            <a:r>
              <a:rPr lang="en-US" sz="4000" dirty="0" smtClean="0">
                <a:latin typeface="SutonnyMJ" pitchFamily="2" charset="0"/>
              </a:rPr>
              <a:t>…Z †</a:t>
            </a:r>
            <a:r>
              <a:rPr lang="en-US" sz="4000" dirty="0" err="1" smtClean="0">
                <a:latin typeface="SutonnyMJ" pitchFamily="2" charset="0"/>
              </a:rPr>
              <a:t>fvMKvixi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wbKU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</a:rPr>
              <a:t>cŠQv‡bvi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</a:rPr>
              <a:t>ÿ‡Î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†h </a:t>
            </a:r>
            <a:r>
              <a:rPr lang="en-US" sz="4000" dirty="0" err="1" smtClean="0">
                <a:latin typeface="SutonnyMJ" pitchFamily="2" charset="0"/>
              </a:rPr>
              <a:t>mKj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cÖwZeÜKZv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†`</a:t>
            </a:r>
            <a:r>
              <a:rPr lang="en-US" sz="4000" dirty="0" err="1" smtClean="0">
                <a:latin typeface="SutonnyMJ" pitchFamily="2" charset="0"/>
              </a:rPr>
              <a:t>Lv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†`q </a:t>
            </a:r>
            <a:r>
              <a:rPr lang="en-US" sz="4000" dirty="0" err="1" smtClean="0">
                <a:latin typeface="SutonnyMJ" pitchFamily="2" charset="0"/>
              </a:rPr>
              <a:t>gybvdv</a:t>
            </a:r>
            <a:r>
              <a:rPr lang="en-US" sz="4000" dirty="0" smtClean="0">
                <a:latin typeface="SutonnyMJ" pitchFamily="2" charset="0"/>
              </a:rPr>
              <a:t> AR©‡bi </a:t>
            </a:r>
            <a:r>
              <a:rPr lang="en-US" sz="4000" dirty="0" err="1" smtClean="0">
                <a:latin typeface="SutonnyMJ" pitchFamily="2" charset="0"/>
              </a:rPr>
              <a:t>D‡Ï‡k</a:t>
            </a:r>
            <a:r>
              <a:rPr lang="en-US" sz="4000" dirty="0" smtClean="0">
                <a:latin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</a:rPr>
              <a:t>Zv</a:t>
            </a:r>
            <a:r>
              <a:rPr lang="en-US" sz="4000" dirty="0" smtClean="0">
                <a:latin typeface="SutonnyMJ" pitchFamily="2" charset="0"/>
              </a:rPr>
              <a:t> `~</a:t>
            </a:r>
            <a:r>
              <a:rPr lang="en-US" sz="4000" dirty="0" err="1" smtClean="0">
                <a:latin typeface="SutonnyMJ" pitchFamily="2" charset="0"/>
              </a:rPr>
              <a:t>ixKi‡Yi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Rb</a:t>
            </a:r>
            <a:r>
              <a:rPr lang="en-US" sz="4000" dirty="0" smtClean="0">
                <a:latin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</a:rPr>
              <a:t>M„nxZ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hveZxq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Kv‡Ri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mgwó‡K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evwYR</a:t>
            </a:r>
            <a:r>
              <a:rPr lang="en-US" sz="4000" dirty="0" smtClean="0">
                <a:latin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1532" y="3969911"/>
            <a:ext cx="6684136" cy="2688465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9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2846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SutonnyMJ" pitchFamily="2" charset="0"/>
              </a:rPr>
              <a:t>cÖZ¨ÿ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</a:rPr>
              <a:t>mev</a:t>
            </a:r>
            <a:endParaRPr lang="en-US" sz="4800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33711"/>
            <a:ext cx="9144000" cy="2824089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smtClean="0">
                <a:latin typeface="SutonnyMJ" pitchFamily="2" charset="0"/>
              </a:rPr>
              <a:t>A_© </a:t>
            </a:r>
            <a:r>
              <a:rPr lang="en-US" sz="4800" dirty="0" err="1" smtClean="0">
                <a:latin typeface="SutonnyMJ" pitchFamily="2" charset="0"/>
              </a:rPr>
              <a:t>DcvR</a:t>
            </a:r>
            <a:r>
              <a:rPr lang="en-US" sz="4800" dirty="0" smtClean="0">
                <a:latin typeface="SutonnyMJ" pitchFamily="2" charset="0"/>
              </a:rPr>
              <a:t>©‡bi </a:t>
            </a:r>
            <a:r>
              <a:rPr lang="en-US" sz="4800" dirty="0" err="1" smtClean="0">
                <a:latin typeface="SutonnyMJ" pitchFamily="2" charset="0"/>
              </a:rPr>
              <a:t>D‡Ï‡k</a:t>
            </a:r>
            <a:r>
              <a:rPr lang="en-US" sz="4800" dirty="0" smtClean="0">
                <a:latin typeface="SutonnyMJ" pitchFamily="2" charset="0"/>
              </a:rPr>
              <a:t>¨ ¯^</a:t>
            </a:r>
            <a:r>
              <a:rPr lang="en-US" sz="4800" dirty="0" err="1" smtClean="0">
                <a:latin typeface="SutonnyMJ" pitchFamily="2" charset="0"/>
              </a:rPr>
              <a:t>vaxb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</a:rPr>
              <a:t>ckvq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wb‡qvwRZ</a:t>
            </a:r>
            <a:r>
              <a:rPr lang="en-US" sz="4800" dirty="0" smtClean="0">
                <a:latin typeface="SutonnyMJ" pitchFamily="2" charset="0"/>
              </a:rPr>
              <a:t> Wv³vi,DwKj,cÖ‡KŠkjx </a:t>
            </a:r>
            <a:r>
              <a:rPr lang="en-US" sz="4800" dirty="0" err="1" smtClean="0">
                <a:latin typeface="SutonnyMJ" pitchFamily="2" charset="0"/>
              </a:rPr>
              <a:t>cÖf</a:t>
            </a:r>
            <a:r>
              <a:rPr lang="en-US" sz="4800" dirty="0" smtClean="0">
                <a:latin typeface="SutonnyMJ" pitchFamily="2" charset="0"/>
              </a:rPr>
              <a:t>…</a:t>
            </a:r>
            <a:r>
              <a:rPr lang="en-US" sz="4800" dirty="0" err="1" smtClean="0">
                <a:latin typeface="SutonnyMJ" pitchFamily="2" charset="0"/>
              </a:rPr>
              <a:t>wZ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</a:rPr>
              <a:t>ckvRxexMY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cÖZ¨ÿfv‡e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</a:rPr>
              <a:t>†</a:t>
            </a:r>
            <a:r>
              <a:rPr lang="en-US" sz="4800" dirty="0" err="1" smtClean="0">
                <a:latin typeface="SutonnyMJ" pitchFamily="2" charset="0"/>
              </a:rPr>
              <a:t>mevKg</a:t>
            </a:r>
            <a:r>
              <a:rPr lang="en-US" sz="4800" dirty="0" smtClean="0">
                <a:latin typeface="SutonnyMJ" pitchFamily="2" charset="0"/>
              </a:rPr>
              <a:t>© </a:t>
            </a:r>
            <a:r>
              <a:rPr lang="en-US" sz="4800" dirty="0" err="1" smtClean="0">
                <a:latin typeface="SutonnyMJ" pitchFamily="2" charset="0"/>
              </a:rPr>
              <a:t>weµq</a:t>
            </a:r>
            <a:r>
              <a:rPr lang="en-US" sz="4800" dirty="0" smtClean="0">
                <a:latin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</a:rPr>
              <a:t>K‡ib</a:t>
            </a:r>
            <a:r>
              <a:rPr lang="en-US" sz="4800" dirty="0" smtClean="0">
                <a:latin typeface="SutonnyMJ" pitchFamily="2" charset="0"/>
              </a:rPr>
              <a:t>|</a:t>
            </a:r>
            <a:endParaRPr lang="en-US" sz="48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1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06924"/>
            <a:ext cx="7086600" cy="51556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0" y="0"/>
            <a:ext cx="4572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cap="all" dirty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cap="all" dirty="0">
              <a:ln/>
              <a:solidFill>
                <a:schemeClr val="accent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0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201</Words>
  <Application>Microsoft Office PowerPoint</Application>
  <PresentationFormat>Widescreen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NikoshBAN</vt:lpstr>
      <vt:lpstr>SutonnyMJ</vt:lpstr>
      <vt:lpstr>Office Theme</vt:lpstr>
      <vt:lpstr>PowerPoint Presentation</vt:lpstr>
      <vt:lpstr>e¨emvq msMVb I e¨e¯’vcbv 1g cÎ</vt:lpstr>
      <vt:lpstr>e¨emv‡qi AvIZv ev cwiwa</vt:lpstr>
      <vt:lpstr>PowerPoint Presentation</vt:lpstr>
      <vt:lpstr>e¨emv‡qi AvIZv</vt:lpstr>
      <vt:lpstr>wkí</vt:lpstr>
      <vt:lpstr>evwYR¨</vt:lpstr>
      <vt:lpstr>cÖZ¨ÿ †mev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mmc</dc:creator>
  <cp:lastModifiedBy>mmc</cp:lastModifiedBy>
  <cp:revision>14</cp:revision>
  <dcterms:created xsi:type="dcterms:W3CDTF">2017-07-08T17:53:21Z</dcterms:created>
  <dcterms:modified xsi:type="dcterms:W3CDTF">2017-07-09T19:11:47Z</dcterms:modified>
</cp:coreProperties>
</file>