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6" r:id="rId4"/>
    <p:sldId id="267" r:id="rId5"/>
    <p:sldId id="265" r:id="rId6"/>
    <p:sldId id="257" r:id="rId7"/>
    <p:sldId id="269" r:id="rId8"/>
    <p:sldId id="258" r:id="rId9"/>
    <p:sldId id="259" r:id="rId10"/>
    <p:sldId id="261" r:id="rId11"/>
    <p:sldId id="260" r:id="rId12"/>
    <p:sldId id="262" r:id="rId13"/>
    <p:sldId id="272" r:id="rId14"/>
    <p:sldId id="273" r:id="rId15"/>
    <p:sldId id="274" r:id="rId16"/>
    <p:sldId id="271" r:id="rId17"/>
    <p:sldId id="264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3CA98B9-A682-470A-AFA4-AFA7B113180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D6B1-9345-45A6-9CD8-A371198D6571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76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8B9-A682-470A-AFA4-AFA7B113180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D6B1-9345-45A6-9CD8-A371198D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9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8B9-A682-470A-AFA4-AFA7B113180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D6B1-9345-45A6-9CD8-A371198D657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60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8B9-A682-470A-AFA4-AFA7B113180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D6B1-9345-45A6-9CD8-A371198D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0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8B9-A682-470A-AFA4-AFA7B113180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D6B1-9345-45A6-9CD8-A371198D657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374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8B9-A682-470A-AFA4-AFA7B113180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D6B1-9345-45A6-9CD8-A371198D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5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8B9-A682-470A-AFA4-AFA7B113180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D6B1-9345-45A6-9CD8-A371198D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0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8B9-A682-470A-AFA4-AFA7B113180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D6B1-9345-45A6-9CD8-A371198D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8B9-A682-470A-AFA4-AFA7B113180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D6B1-9345-45A6-9CD8-A371198D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8B9-A682-470A-AFA4-AFA7B113180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D6B1-9345-45A6-9CD8-A371198D6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8B9-A682-470A-AFA4-AFA7B113180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D6B1-9345-45A6-9CD8-A371198D65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3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CA98B9-A682-470A-AFA4-AFA7B1131808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73ED6B1-9345-45A6-9CD8-A371198D65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6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037490" y="409905"/>
            <a:ext cx="4708634" cy="129277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34" y="2123090"/>
            <a:ext cx="5948856" cy="4193627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272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9940" y="115616"/>
            <a:ext cx="403597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of matching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42936"/>
              </p:ext>
            </p:extLst>
          </p:nvPr>
        </p:nvGraphicFramePr>
        <p:xfrm>
          <a:off x="268941" y="1266202"/>
          <a:ext cx="1151068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005"/>
                <a:gridCol w="88276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NewRomanPS-BoldMT"/>
                        </a:rPr>
                        <a:t>Words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NewRomanPS-BoldMT"/>
                        </a:rPr>
                        <a:t>Meanings</a:t>
                      </a:r>
                      <a:endParaRPr lang="en-US" sz="2400" b="1" dirty="0">
                        <a:latin typeface="TimesNewRomanPS-Bold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company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business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vacant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empty (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</a:rPr>
                        <a:t>eg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 a seat not taken by anybody)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status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high rank or social position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in-laws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relatives by marriage especially husband’s or wife’s family members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corridor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a long narrow passage in a building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academic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connected with study, education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admire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to show respect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demonstrate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to show something by doing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inspire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to encourage somebody to do something well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0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77" y="161357"/>
            <a:ext cx="1183341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groups discuss and write what students, teachers and community people do to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(12 minutes)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85768"/>
            <a:ext cx="9144000" cy="4754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123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704" y="76786"/>
            <a:ext cx="8907332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a list of things that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does as a teacher.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3171" y="5709371"/>
            <a:ext cx="658999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helps with the household work.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86" y="1088571"/>
            <a:ext cx="3712028" cy="4256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60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4" y="777775"/>
            <a:ext cx="5486399" cy="397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68425" y="5304357"/>
            <a:ext cx="9200211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Everyday she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hard to prepare her lessons.</a:t>
            </a:r>
          </a:p>
        </p:txBody>
      </p:sp>
    </p:spTree>
    <p:extLst>
      <p:ext uri="{BB962C8B-B14F-4D97-AF65-F5344CB8AC3E}">
        <p14:creationId xmlns:p14="http://schemas.microsoft.com/office/powerpoint/2010/main" val="12455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32" y="336342"/>
            <a:ext cx="3899327" cy="426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7846" y="5199254"/>
            <a:ext cx="94820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Everyday she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 to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school, teaches her students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helps both weak and bright students.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19" y="336342"/>
            <a:ext cx="3794232" cy="426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021" y="336342"/>
            <a:ext cx="3142593" cy="426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768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29" y="189188"/>
            <a:ext cx="3657599" cy="4731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7650" y="5339247"/>
            <a:ext cx="11855669" cy="107721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often come to her in the teachers’ room, in the corridor and even on the road, and talk to her about any academic or personal problems.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0985" y="193630"/>
            <a:ext cx="9212633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passage with words from the box.(10 m)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924" y="2870796"/>
            <a:ext cx="11214538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father is talking to his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daughter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her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life.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girl wants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a pilot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why. The young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replies that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job of a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challenging that she likes. Besides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likes the speed and high responsibilities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pilot’s life. The father asks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 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is not afraid of plane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daughter says, “An accident is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accident”. The father appreciates his daughter’s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wishes her good luck.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91750"/>
              </p:ext>
            </p:extLst>
          </p:nvPr>
        </p:nvGraphicFramePr>
        <p:xfrm>
          <a:off x="430924" y="1106943"/>
          <a:ext cx="11214537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45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            pilot           she         an      </a:t>
                      </a:r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      </a:t>
                      </a:r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crashes      </a:t>
                      </a:r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whether        </a:t>
                      </a:r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young       </a:t>
                      </a:r>
                      <a:r>
                        <a:rPr lang="bn-BD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     </a:t>
                      </a:r>
                      <a:r>
                        <a:rPr lang="bn-BD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girl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7008" y="2743188"/>
            <a:ext cx="1292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2258" y="2806247"/>
            <a:ext cx="1019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510" y="3268720"/>
            <a:ext cx="93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7877" y="3184633"/>
            <a:ext cx="97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0278" y="3626059"/>
            <a:ext cx="1030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089" y="4099028"/>
            <a:ext cx="8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4588" y="4088521"/>
            <a:ext cx="67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5652" y="4498422"/>
            <a:ext cx="157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2641" y="4508934"/>
            <a:ext cx="147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crashes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6788" y="4929340"/>
            <a:ext cx="65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1082" y="5337349"/>
            <a:ext cx="2139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2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823" y="197346"/>
            <a:ext cx="116244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F.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Read the completed passage in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E.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Ask and answer the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following questions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NewRomanPS-BoldMT"/>
              </a:rPr>
              <a:t>in pairs.</a:t>
            </a:r>
          </a:p>
          <a:p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Q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: What do you want to be?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A: I want to be a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_____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doctor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__________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Q: Why do you want to be a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___doctor____________?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A: Because I like it / my parents want me to be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_a doctor______________.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4" y="557051"/>
            <a:ext cx="2564524" cy="64633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3600" dirty="0" smtClean="0"/>
              <a:t> work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73" y="1203381"/>
            <a:ext cx="6589986" cy="4177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272" y="5717629"/>
            <a:ext cx="678968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summary of the lesson.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8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3531" y="420427"/>
            <a:ext cx="3090042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86" y="1881352"/>
            <a:ext cx="2060027" cy="2596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1228" y="5076481"/>
            <a:ext cx="5749157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Rahima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Akther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Khulna Engineering University School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5803" y="4876824"/>
            <a:ext cx="4445876" cy="184665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seven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Sub: English 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minutes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572" y="1513490"/>
            <a:ext cx="2774731" cy="32078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64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772" y="346834"/>
            <a:ext cx="4141076" cy="4593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2258" y="5255155"/>
            <a:ext cx="708397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Whom can you see in the picture?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8" y="6064455"/>
            <a:ext cx="846082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What is she?/ What is her profession?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7247" y="5255183"/>
            <a:ext cx="1933904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woman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0528" y="6043435"/>
            <a:ext cx="1933903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teacher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668" y="315312"/>
            <a:ext cx="6863255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is --- “A teacher (2)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20909" y="2848307"/>
            <a:ext cx="4635289" cy="229291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4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02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</a:t>
            </a:r>
            <a:r>
              <a:rPr lang="en-US" sz="3200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 baseline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minutes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5" y="1460938"/>
            <a:ext cx="5681044" cy="487679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0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2176" y="805939"/>
            <a:ext cx="5381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7076" y="2026322"/>
            <a:ext cx="81875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end the lesson, students will be able to –</a:t>
            </a:r>
          </a:p>
          <a:p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Talk about picture;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texts;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words with their meanings;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complete the passage with words;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ask and answer 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2293" y="8"/>
            <a:ext cx="2932393" cy="76944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9553" y="914406"/>
            <a:ext cx="1566045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59" y="1998283"/>
            <a:ext cx="2743200" cy="362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46" y="1998282"/>
            <a:ext cx="2847975" cy="3551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2004849"/>
            <a:ext cx="2617076" cy="3619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07" y="2004848"/>
            <a:ext cx="2701159" cy="3544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97093" y="5917320"/>
            <a:ext cx="244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birds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9234" y="5875278"/>
            <a:ext cx="251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fruits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76" y="5896303"/>
            <a:ext cx="281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animals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1351" y="5864778"/>
            <a:ext cx="248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days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9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3490" y="1650123"/>
            <a:ext cx="1282261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insist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7611" y="262773"/>
            <a:ext cx="2207172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word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258" y="3552497"/>
            <a:ext cx="3037488" cy="107721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presser to do something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797264" y="2511972"/>
            <a:ext cx="599091" cy="767256"/>
          </a:xfrm>
          <a:prstGeom prst="downArrow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91" y="1261241"/>
            <a:ext cx="5715000" cy="392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7259" y="5686097"/>
            <a:ext cx="10300134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BD" sz="3600" dirty="0" smtClean="0">
                <a:latin typeface="Times New Roman" panose="02020603050405020304" pitchFamily="18" charset="0"/>
              </a:rPr>
              <a:t> mother is insisting her baby to eat.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095" y="220723"/>
            <a:ext cx="512905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silently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5834"/>
            <a:ext cx="9144000" cy="5055476"/>
          </a:xfrm>
          <a:prstGeom prst="ellipse">
            <a:avLst/>
          </a:prstGeom>
          <a:ln w="190500" cap="rnd">
            <a:solidFill>
              <a:schemeClr val="accent5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11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231" y="115616"/>
            <a:ext cx="734673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their meanings.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0335"/>
              </p:ext>
            </p:extLst>
          </p:nvPr>
        </p:nvGraphicFramePr>
        <p:xfrm>
          <a:off x="268941" y="1266202"/>
          <a:ext cx="1151068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005"/>
                <a:gridCol w="88276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NewRomanPS-BoldMT"/>
                        </a:rPr>
                        <a:t>Words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NewRomanPS-BoldMT"/>
                        </a:rPr>
                        <a:t>Meanings</a:t>
                      </a:r>
                      <a:endParaRPr lang="en-US" sz="2400" b="1" dirty="0">
                        <a:latin typeface="TimesNewRomanPS-Bold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company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a long narrow passage in a building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vacant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relatives by marriage especially husband’s or wife’s family members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status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status to show something by doing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in-laws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connected with study, education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corridor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to encourage somebody to do something well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academic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high rank or social position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admire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business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demonstrate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empty (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</a:rPr>
                        <a:t>eg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 a seat not taken by anybody)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inspire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to show respect</a:t>
                      </a: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3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614</TotalTime>
  <Words>581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 New Roman</vt:lpstr>
      <vt:lpstr>TimesNewRomanPS-BoldMT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53</cp:revision>
  <dcterms:created xsi:type="dcterms:W3CDTF">2019-03-28T15:34:58Z</dcterms:created>
  <dcterms:modified xsi:type="dcterms:W3CDTF">2019-09-15T12:37:48Z</dcterms:modified>
</cp:coreProperties>
</file>