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71" r:id="rId6"/>
    <p:sldId id="262" r:id="rId7"/>
    <p:sldId id="263" r:id="rId8"/>
    <p:sldId id="264" r:id="rId9"/>
    <p:sldId id="265" r:id="rId10"/>
    <p:sldId id="266" r:id="rId11"/>
    <p:sldId id="274" r:id="rId12"/>
    <p:sldId id="267" r:id="rId13"/>
    <p:sldId id="273" r:id="rId14"/>
    <p:sldId id="268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6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0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7FD03-7710-4C3E-931E-FB9663841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8D9EB-2306-4A55-8C88-33F30290D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2F978-C005-4573-A32B-D94CDEDDA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DD7F-5630-420B-8EA2-E26FEAE8F0DB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F09FE-A44F-4D8B-90A8-941760702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4D7B1-FFDE-4D5A-81C4-F91729C85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66DE-E332-4D9A-8AA3-909B5078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76299-D4DA-470E-AEFA-52CC66AF2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6B04F-C94C-4CF3-80FB-D2CE29267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6C83D-AEDA-4009-8CA9-259E62F81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DD7F-5630-420B-8EA2-E26FEAE8F0DB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FA805-E1CC-4672-A2BC-B58A6924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5B7FB-564B-48E6-A56D-7ACDD78C3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66DE-E332-4D9A-8AA3-909B5078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8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A52861-CB86-4B76-9D5F-C58AA06DCF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C784CF-061D-46E6-9831-6BE33E19A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E68E2-889C-4477-99CE-D4B6B0089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DD7F-5630-420B-8EA2-E26FEAE8F0DB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E7FF7-BBFA-4116-8C55-CE31E51F8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69F34-04C4-438D-B802-B8104E7F1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66DE-E332-4D9A-8AA3-909B5078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5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A45DD-833C-48EE-9261-4763D04F3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4B7D3-3D9F-4FAF-8851-4EE04573D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673AB-5F8F-483C-A971-917CFE705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DD7F-5630-420B-8EA2-E26FEAE8F0DB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3AB79-55DE-4E6B-A7A8-0A38F9900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4A1D5-1DAD-4A0C-8BE7-BB5C2136F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66DE-E332-4D9A-8AA3-909B5078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6E969-A24E-4B34-96B4-5AC78BEA3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45A1C-44E9-45A3-A1B6-A9D17F851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C9264-D4A0-4A2D-902A-CDC8516E0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DD7F-5630-420B-8EA2-E26FEAE8F0DB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BAC37-402A-4434-B78D-96C0D3EE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B12AB-FAB8-47E6-B56C-0A05C27D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66DE-E332-4D9A-8AA3-909B5078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2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BA79E-DC64-4754-B6AE-22A46AFAA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7FE5C-84B2-49E3-852F-53DF70B897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09EA8B-8019-4089-8CBC-F029427B5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BD0A3-6790-4D49-B5DB-A0F75830B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DD7F-5630-420B-8EA2-E26FEAE8F0DB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9E9BF-F04A-4248-8CD0-62EF4279F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8FC45-AD82-4761-A2B5-F9A5CACF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66DE-E332-4D9A-8AA3-909B5078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7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42A1D-B3A4-4268-AF98-CF01CF732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AC394-4B6E-4D85-A144-263C526C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CB91D9-E94E-4B39-80FB-138D4031A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E020C0-88AD-4ACF-BDCB-266BE6C69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7B88AF-6D1B-44EA-9ABB-3B64801BB7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2D7089-1BC1-4A51-8518-D87786F7F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DD7F-5630-420B-8EA2-E26FEAE8F0DB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D1193E-7E45-4E32-958C-1920E087C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1ADD58-EF74-4CBD-830D-DFFF93FC0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66DE-E332-4D9A-8AA3-909B5078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3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A647C-D8EE-4BDA-B27D-133FC4D53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8D3616-9FBB-48E7-B96E-F60380A3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DD7F-5630-420B-8EA2-E26FEAE8F0DB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F87E71-72DB-450B-ABC5-551D1E913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FD9319-74E5-4F26-A006-F6E40DAE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66DE-E332-4D9A-8AA3-909B5078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5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DE3751-CA97-4BA0-976A-65CDCAEC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DD7F-5630-420B-8EA2-E26FEAE8F0DB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512D2C-7F75-49EA-AE43-4B71E7F6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0FF12-E228-4951-9525-547081ADD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66DE-E332-4D9A-8AA3-909B5078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7EE5-5435-4CE8-B169-F832A0A6A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E3852-E979-4C96-B923-871F9A61A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4D0587-5804-4447-8562-DC6212C59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8516F-4422-4C9A-829A-BA7E40D34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DD7F-5630-420B-8EA2-E26FEAE8F0DB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1BC50-0A3D-4BB5-B5C0-EFEA56CE6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CA060-68FB-4578-841E-4DC81226C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66DE-E332-4D9A-8AA3-909B5078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37F4B-462E-4FD9-AF52-82F648B9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F34B12-55AB-4D32-901A-DA2FCEF5A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C7547-874A-4B1E-B66A-475FF4D6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CCC3A-C71A-4073-A825-045F057A2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DD7F-5630-420B-8EA2-E26FEAE8F0DB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E7E71-7790-494E-B6DF-3A3404AFC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5A4BB-D78A-4D74-9F8A-677320954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66DE-E332-4D9A-8AA3-909B5078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5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294A59-7C82-4756-ACF5-4AB4A2B13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44C22-9D8D-4D7A-AD9A-950C0511D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7BD3D-ADF4-4768-A494-963DE0EB7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BDD7F-5630-420B-8EA2-E26FEAE8F0DB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6088F-A5CE-46F2-A9D0-5DDF891E6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EDBBE-69C5-4002-BF50-5127B460A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466DE-E332-4D9A-8AA3-909B5078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1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F6AF4C-AB44-4CDF-903F-1D35612E3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0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879FAF-EE84-46FA-8E8E-759A73D33E3B}"/>
              </a:ext>
            </a:extLst>
          </p:cNvPr>
          <p:cNvSpPr txBox="1"/>
          <p:nvPr/>
        </p:nvSpPr>
        <p:spPr>
          <a:xfrm>
            <a:off x="280219" y="27561"/>
            <a:ext cx="11208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সাবাইকে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7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22DF74-6560-4B7E-8747-CB16295CBA37}"/>
              </a:ext>
            </a:extLst>
          </p:cNvPr>
          <p:cNvSpPr txBox="1"/>
          <p:nvPr/>
        </p:nvSpPr>
        <p:spPr>
          <a:xfrm>
            <a:off x="319548" y="5211609"/>
            <a:ext cx="118724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(4) </a:t>
            </a:r>
            <a:r>
              <a:rPr lang="en-US" sz="66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hviv</a:t>
            </a:r>
            <a:r>
              <a:rPr lang="en-US" sz="66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66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66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66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Dci</a:t>
            </a:r>
            <a:r>
              <a:rPr lang="en-US" sz="66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K¼i </a:t>
            </a:r>
            <a:r>
              <a:rPr lang="en-US" sz="66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wb‡ÿc</a:t>
            </a:r>
            <a:r>
              <a:rPr lang="en-US" sz="66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66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FF737D-739F-40AE-8EE3-07E8F462A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4" y="304398"/>
            <a:ext cx="11550445" cy="14654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FB254F-27C4-4346-A0AC-40F5427F82DA}"/>
              </a:ext>
            </a:extLst>
          </p:cNvPr>
          <p:cNvSpPr txBox="1"/>
          <p:nvPr/>
        </p:nvSpPr>
        <p:spPr>
          <a:xfrm>
            <a:off x="8959" y="2137785"/>
            <a:ext cx="118520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Zviwgwng</a:t>
            </a:r>
            <a:r>
              <a:rPr lang="en-US" sz="6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wewnRvivwZg</a:t>
            </a:r>
            <a:r>
              <a:rPr lang="en-US" sz="6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wgb</a:t>
            </a:r>
            <a:r>
              <a:rPr lang="en-US" sz="6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wmw¾j|</a:t>
            </a:r>
            <a:endParaRPr lang="en-US" sz="54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F3462F2-5DEA-4BD6-BF95-A5770B0965DB}"/>
              </a:ext>
            </a:extLst>
          </p:cNvPr>
          <p:cNvSpPr/>
          <p:nvPr/>
        </p:nvSpPr>
        <p:spPr>
          <a:xfrm>
            <a:off x="3898846" y="3415387"/>
            <a:ext cx="2920181" cy="120032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A_©</a:t>
            </a:r>
          </a:p>
        </p:txBody>
      </p:sp>
    </p:spTree>
    <p:extLst>
      <p:ext uri="{BB962C8B-B14F-4D97-AF65-F5344CB8AC3E}">
        <p14:creationId xmlns:p14="http://schemas.microsoft.com/office/powerpoint/2010/main" val="350349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22DF74-6560-4B7E-8747-CB16295CBA37}"/>
              </a:ext>
            </a:extLst>
          </p:cNvPr>
          <p:cNvSpPr txBox="1"/>
          <p:nvPr/>
        </p:nvSpPr>
        <p:spPr>
          <a:xfrm>
            <a:off x="268800" y="4901893"/>
            <a:ext cx="118724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(5) </a:t>
            </a: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Gici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Pwe©Z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Nv‡mi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g‡Zv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†`b|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FB254F-27C4-4346-A0AC-40F5427F82DA}"/>
              </a:ext>
            </a:extLst>
          </p:cNvPr>
          <p:cNvSpPr txBox="1"/>
          <p:nvPr/>
        </p:nvSpPr>
        <p:spPr>
          <a:xfrm>
            <a:off x="8959" y="2137785"/>
            <a:ext cx="11852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dvRvqvjvûg</a:t>
            </a: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KvqvQwdg</a:t>
            </a: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gvÕKzj</a:t>
            </a: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F3462F2-5DEA-4BD6-BF95-A5770B0965DB}"/>
              </a:ext>
            </a:extLst>
          </p:cNvPr>
          <p:cNvSpPr/>
          <p:nvPr/>
        </p:nvSpPr>
        <p:spPr>
          <a:xfrm>
            <a:off x="3898846" y="3415387"/>
            <a:ext cx="2920181" cy="120032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A_©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4CB8B2-E93A-40AD-AFFC-7B597A516A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8"/>
          <a:stretch/>
        </p:blipFill>
        <p:spPr>
          <a:xfrm>
            <a:off x="268800" y="280218"/>
            <a:ext cx="11592233" cy="126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FB5EB7-ADD2-4EC8-A215-00F639821952}"/>
              </a:ext>
            </a:extLst>
          </p:cNvPr>
          <p:cNvSpPr txBox="1"/>
          <p:nvPr/>
        </p:nvSpPr>
        <p:spPr>
          <a:xfrm>
            <a:off x="2976716" y="1873046"/>
            <a:ext cx="84237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(1) </a:t>
            </a:r>
            <a:r>
              <a:rPr lang="en-US" sz="6600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myiv</a:t>
            </a:r>
            <a:r>
              <a:rPr lang="en-US" sz="6600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gvw</a:t>
            </a:r>
            <a:r>
              <a:rPr lang="en-US" sz="6600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°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  <a:p>
            <a:r>
              <a:rPr lang="en-US" sz="6600" dirty="0">
                <a:latin typeface="SutonnyMJ" pitchFamily="2" charset="0"/>
                <a:cs typeface="SutonnyMJ" pitchFamily="2" charset="0"/>
              </a:rPr>
              <a:t>(2)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AvqvZ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msL¨vt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5</a:t>
            </a:r>
          </a:p>
          <a:p>
            <a:r>
              <a:rPr lang="en-US" sz="6600" dirty="0">
                <a:latin typeface="SutonnyMJ" pitchFamily="2" charset="0"/>
                <a:cs typeface="SutonnyMJ" pitchFamily="2" charset="0"/>
              </a:rPr>
              <a:t>(3)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myivwU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g°vq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AewZY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n‡q‡Q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E4C382-0182-472A-BCF5-60B9F1910144}"/>
              </a:ext>
            </a:extLst>
          </p:cNvPr>
          <p:cNvSpPr txBox="1"/>
          <p:nvPr/>
        </p:nvSpPr>
        <p:spPr>
          <a:xfrm>
            <a:off x="1692375" y="0"/>
            <a:ext cx="8807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u="sng" dirty="0" err="1">
                <a:solidFill>
                  <a:schemeClr val="accent6">
                    <a:lumMod val="50000"/>
                  </a:schemeClr>
                </a:solidFill>
                <a:latin typeface="ArhialkhanMJ" pitchFamily="2" charset="0"/>
                <a:cs typeface="ArhialkhanMJ" pitchFamily="2" charset="0"/>
              </a:rPr>
              <a:t>wKQz</a:t>
            </a:r>
            <a:r>
              <a:rPr lang="en-US" sz="5400" i="1" u="sng" dirty="0">
                <a:solidFill>
                  <a:schemeClr val="accent6">
                    <a:lumMod val="50000"/>
                  </a:schemeClr>
                </a:solidFill>
                <a:latin typeface="ArhialkhanMJ" pitchFamily="2" charset="0"/>
                <a:cs typeface="ArhialkhanMJ" pitchFamily="2" charset="0"/>
              </a:rPr>
              <a:t> Z_¨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384BBE-41E0-479C-9C26-2248CCF7E85C}"/>
              </a:ext>
            </a:extLst>
          </p:cNvPr>
          <p:cNvSpPr/>
          <p:nvPr/>
        </p:nvSpPr>
        <p:spPr>
          <a:xfrm>
            <a:off x="5517155" y="3244334"/>
            <a:ext cx="1157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(1)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myiv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gvw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°</a:t>
            </a:r>
          </a:p>
        </p:txBody>
      </p:sp>
    </p:spTree>
    <p:extLst>
      <p:ext uri="{BB962C8B-B14F-4D97-AF65-F5344CB8AC3E}">
        <p14:creationId xmlns:p14="http://schemas.microsoft.com/office/powerpoint/2010/main" val="25731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DF3E5B-D046-409A-A4B7-1919A6A5EEA3}"/>
              </a:ext>
            </a:extLst>
          </p:cNvPr>
          <p:cNvSpPr txBox="1"/>
          <p:nvPr/>
        </p:nvSpPr>
        <p:spPr>
          <a:xfrm>
            <a:off x="2939845" y="2846439"/>
            <a:ext cx="6312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solidFill>
                  <a:srgbClr val="1862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7200" b="1" dirty="0">
              <a:solidFill>
                <a:srgbClr val="1862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287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FB5EB7-ADD2-4EC8-A215-00F639821952}"/>
              </a:ext>
            </a:extLst>
          </p:cNvPr>
          <p:cNvSpPr txBox="1"/>
          <p:nvPr/>
        </p:nvSpPr>
        <p:spPr>
          <a:xfrm>
            <a:off x="113072" y="923330"/>
            <a:ext cx="113091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AutoNum type="arabicParenBoth"/>
            </a:pP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myiv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dxj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Kv_vq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bvwRj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1143000" indent="-1143000">
              <a:buAutoNum type="arabicParenBoth"/>
            </a:pP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myiv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dxj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Gi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AvqvZ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KZ?</a:t>
            </a:r>
          </a:p>
          <a:p>
            <a:pPr marL="1143000" indent="-1143000">
              <a:buAutoNum type="arabicParenBoth"/>
            </a:pP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myiv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dxj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Gi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AvqvZ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1143000" indent="-1143000">
              <a:buAutoNum type="arabicParenBoth"/>
            </a:pP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myiv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dxj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Gi 2q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AvqvZ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1143000" indent="-1143000">
              <a:buFontTx/>
              <a:buAutoNum type="arabicParenBoth"/>
            </a:pP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myiv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dxj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Gi 3q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AvqvZ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1143000" indent="-1143000">
              <a:buFontTx/>
              <a:buAutoNum type="arabicParenBoth"/>
            </a:pP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myiv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dxj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Gi 4_©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AvqvZ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E4C382-0182-472A-BCF5-60B9F1910144}"/>
              </a:ext>
            </a:extLst>
          </p:cNvPr>
          <p:cNvSpPr txBox="1"/>
          <p:nvPr/>
        </p:nvSpPr>
        <p:spPr>
          <a:xfrm>
            <a:off x="3961105" y="7891"/>
            <a:ext cx="3112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u="sng" dirty="0" err="1">
                <a:solidFill>
                  <a:srgbClr val="FF0000"/>
                </a:solidFill>
                <a:latin typeface="ArhialkhanMJ" pitchFamily="2" charset="0"/>
                <a:cs typeface="ArhialkhanMJ" pitchFamily="2" charset="0"/>
              </a:rPr>
              <a:t>cÖkœt</a:t>
            </a:r>
            <a:endParaRPr lang="en-US" sz="6000" i="1" u="sng" dirty="0">
              <a:solidFill>
                <a:srgbClr val="FF0000"/>
              </a:solidFill>
              <a:latin typeface="ArhialkhanMJ" pitchFamily="2" charset="0"/>
              <a:cs typeface="Arhialkhan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07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FB5EB7-ADD2-4EC8-A215-00F639821952}"/>
              </a:ext>
            </a:extLst>
          </p:cNvPr>
          <p:cNvSpPr txBox="1"/>
          <p:nvPr/>
        </p:nvSpPr>
        <p:spPr>
          <a:xfrm>
            <a:off x="113072" y="1129802"/>
            <a:ext cx="113091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(7)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myiv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dxj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Gi 5g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AvqvZ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(8)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myiv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dxj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Gi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AvqvZ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wUi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(9)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myiv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dxj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Gi 2q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AvqvZ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(10)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myiv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dxj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Gi 3q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AvqvZ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(11)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myiv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dxj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Gi 4_©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AvqvZ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(12)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myiv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dxj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Gi 5g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AvqvZ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E4C382-0182-472A-BCF5-60B9F1910144}"/>
              </a:ext>
            </a:extLst>
          </p:cNvPr>
          <p:cNvSpPr txBox="1"/>
          <p:nvPr/>
        </p:nvSpPr>
        <p:spPr>
          <a:xfrm>
            <a:off x="3961105" y="7891"/>
            <a:ext cx="3112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u="sng" dirty="0" err="1">
                <a:solidFill>
                  <a:srgbClr val="FF0000"/>
                </a:solidFill>
                <a:latin typeface="ArhialkhanMJ" pitchFamily="2" charset="0"/>
                <a:cs typeface="ArhialkhanMJ" pitchFamily="2" charset="0"/>
              </a:rPr>
              <a:t>cÖkœt</a:t>
            </a:r>
            <a:endParaRPr lang="en-US" sz="6000" i="1" u="sng" dirty="0">
              <a:solidFill>
                <a:srgbClr val="FF0000"/>
              </a:solidFill>
              <a:latin typeface="ArhialkhanMJ" pitchFamily="2" charset="0"/>
              <a:cs typeface="Arhialkhan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23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FB5EB7-ADD2-4EC8-A215-00F639821952}"/>
              </a:ext>
            </a:extLst>
          </p:cNvPr>
          <p:cNvSpPr txBox="1"/>
          <p:nvPr/>
        </p:nvSpPr>
        <p:spPr>
          <a:xfrm>
            <a:off x="1056970" y="1999961"/>
            <a:ext cx="9709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KziAvb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gwR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wkÿv</a:t>
            </a:r>
            <a:endParaRPr lang="en-US" sz="6000" dirty="0">
              <a:solidFill>
                <a:schemeClr val="accent4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E4C382-0182-472A-BCF5-60B9F1910144}"/>
              </a:ext>
            </a:extLst>
          </p:cNvPr>
          <p:cNvSpPr txBox="1"/>
          <p:nvPr/>
        </p:nvSpPr>
        <p:spPr>
          <a:xfrm>
            <a:off x="3961104" y="0"/>
            <a:ext cx="4637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err="1">
                <a:solidFill>
                  <a:srgbClr val="C00000"/>
                </a:solidFill>
                <a:latin typeface="ArhialkhanMJ" pitchFamily="2" charset="0"/>
                <a:cs typeface="ArhialkhanMJ" pitchFamily="2" charset="0"/>
              </a:rPr>
              <a:t>AvMvgx</a:t>
            </a:r>
            <a:r>
              <a:rPr lang="en-US" sz="6000" i="1" dirty="0">
                <a:solidFill>
                  <a:srgbClr val="C000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6000" i="1" dirty="0" err="1">
                <a:solidFill>
                  <a:srgbClr val="C00000"/>
                </a:solidFill>
                <a:latin typeface="ArhialkhanMJ" pitchFamily="2" charset="0"/>
                <a:cs typeface="ArhialkhanMJ" pitchFamily="2" charset="0"/>
              </a:rPr>
              <a:t>K¬v‡mi</a:t>
            </a:r>
            <a:r>
              <a:rPr lang="en-US" sz="6000" i="1" dirty="0">
                <a:solidFill>
                  <a:srgbClr val="C000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6000" i="1" dirty="0" err="1">
                <a:solidFill>
                  <a:srgbClr val="C00000"/>
                </a:solidFill>
                <a:latin typeface="ArhialkhanMJ" pitchFamily="2" charset="0"/>
                <a:cs typeface="ArhialkhanMJ" pitchFamily="2" charset="0"/>
              </a:rPr>
              <a:t>cvV</a:t>
            </a:r>
            <a:endParaRPr lang="en-US" sz="6000" i="1" dirty="0">
              <a:solidFill>
                <a:srgbClr val="C00000"/>
              </a:solidFill>
              <a:latin typeface="ArhialkhanMJ" pitchFamily="2" charset="0"/>
              <a:cs typeface="Arhialkhan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34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90B44D-8670-4BAE-B3F8-C9BECAE48D33}"/>
              </a:ext>
            </a:extLst>
          </p:cNvPr>
          <p:cNvSpPr txBox="1"/>
          <p:nvPr/>
        </p:nvSpPr>
        <p:spPr>
          <a:xfrm>
            <a:off x="2507226" y="1297858"/>
            <a:ext cx="6032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chemeClr val="accent6">
                    <a:lumMod val="50000"/>
                  </a:schemeClr>
                </a:solidFill>
                <a:latin typeface="DholeshwariMJ" pitchFamily="2" charset="0"/>
                <a:cs typeface="DholeshwariMJ" pitchFamily="2" charset="0"/>
              </a:rPr>
              <a:t>AvR</a:t>
            </a:r>
            <a:r>
              <a:rPr lang="en-US" sz="7200" dirty="0">
                <a:solidFill>
                  <a:schemeClr val="accent6">
                    <a:lumMod val="50000"/>
                  </a:schemeClr>
                </a:solidFill>
                <a:latin typeface="DholeshwariMJ" pitchFamily="2" charset="0"/>
                <a:cs typeface="DholeshwariMJ" pitchFamily="2" charset="0"/>
              </a:rPr>
              <a:t> </a:t>
            </a:r>
            <a:r>
              <a:rPr lang="en-US" sz="7200" dirty="0" err="1">
                <a:solidFill>
                  <a:schemeClr val="accent6">
                    <a:lumMod val="50000"/>
                  </a:schemeClr>
                </a:solidFill>
                <a:latin typeface="DholeshwariMJ" pitchFamily="2" charset="0"/>
                <a:cs typeface="DholeshwariMJ" pitchFamily="2" charset="0"/>
              </a:rPr>
              <a:t>GLv‡bB</a:t>
            </a:r>
            <a:r>
              <a:rPr lang="en-US" sz="7200" dirty="0">
                <a:solidFill>
                  <a:schemeClr val="accent6">
                    <a:lumMod val="50000"/>
                  </a:schemeClr>
                </a:solidFill>
                <a:latin typeface="DholeshwariMJ" pitchFamily="2" charset="0"/>
                <a:cs typeface="DholeshwariMJ" pitchFamily="2" charset="0"/>
              </a:rPr>
              <a:t> †kl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0C6740-C4AB-4853-9BD9-8D24663253BF}"/>
              </a:ext>
            </a:extLst>
          </p:cNvPr>
          <p:cNvSpPr txBox="1"/>
          <p:nvPr/>
        </p:nvSpPr>
        <p:spPr>
          <a:xfrm>
            <a:off x="2330245" y="3008671"/>
            <a:ext cx="84065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solidFill>
                  <a:srgbClr val="FFC000"/>
                </a:solidFill>
                <a:latin typeface="ArhialkhanMJ" pitchFamily="2" charset="0"/>
                <a:cs typeface="ArhialkhanMJ" pitchFamily="2" charset="0"/>
              </a:rPr>
              <a:t>Avjøvn</a:t>
            </a:r>
            <a:r>
              <a:rPr lang="en-US" sz="13800" dirty="0">
                <a:solidFill>
                  <a:srgbClr val="FFC0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13800" dirty="0" err="1">
                <a:solidFill>
                  <a:srgbClr val="FFC000"/>
                </a:solidFill>
                <a:latin typeface="ArhialkhanMJ" pitchFamily="2" charset="0"/>
                <a:cs typeface="ArhialkhanMJ" pitchFamily="2" charset="0"/>
              </a:rPr>
              <a:t>nv‡dR</a:t>
            </a:r>
            <a:endParaRPr lang="en-US" sz="13800" dirty="0">
              <a:solidFill>
                <a:srgbClr val="FFC000"/>
              </a:solidFill>
              <a:latin typeface="ArhialkhanMJ" pitchFamily="2" charset="0"/>
              <a:cs typeface="Arhialkhan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8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4361794" y="1410805"/>
            <a:ext cx="6077606" cy="4769882"/>
          </a:xfrm>
          <a:prstGeom prst="frame">
            <a:avLst>
              <a:gd name="adj1" fmla="val 7697"/>
            </a:avLst>
          </a:prstGeom>
          <a:pattFill prst="dkUpDiag">
            <a:fgClr>
              <a:srgbClr val="C00000"/>
            </a:fgClr>
            <a:bgClr>
              <a:schemeClr val="bg1"/>
            </a:bgClr>
          </a:patt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‡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gvt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gvNRygx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onkhoMJ" pitchFamily="2" charset="0"/>
              <a:cs typeface="Nikosh" pitchFamily="2" charset="0"/>
            </a:endParaRPr>
          </a:p>
          <a:p>
            <a:pPr algn="ctr"/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mnKvwi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wkÿK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onkhoMJ" pitchFamily="2" charset="0"/>
              <a:cs typeface="Nikosh" pitchFamily="2" charset="0"/>
            </a:endParaRPr>
          </a:p>
          <a:p>
            <a:pPr algn="ctr"/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KzZzecyi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nvU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miKvwi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cÖ.we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onkhoMJ" pitchFamily="2" charset="0"/>
              <a:cs typeface="Nikosh" pitchFamily="2" charset="0"/>
            </a:endParaRPr>
          </a:p>
          <a:p>
            <a:pPr algn="ctr"/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wkePi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,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gv`vixcyi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|</a:t>
            </a:r>
          </a:p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‡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gvevBjt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 01720647519</a:t>
            </a:r>
          </a:p>
          <a:p>
            <a:pPr algn="ctr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B‡gBjt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dsf_magzumi@yahoo.com</a:t>
            </a:r>
          </a:p>
        </p:txBody>
      </p:sp>
      <p:sp>
        <p:nvSpPr>
          <p:cNvPr id="13" name="Down Arrow Callout 12"/>
          <p:cNvSpPr/>
          <p:nvPr/>
        </p:nvSpPr>
        <p:spPr>
          <a:xfrm>
            <a:off x="5094514" y="228601"/>
            <a:ext cx="4267200" cy="1182205"/>
          </a:xfrm>
          <a:prstGeom prst="downArrowCallout">
            <a:avLst>
              <a:gd name="adj1" fmla="val 34546"/>
              <a:gd name="adj2" fmla="val 38013"/>
              <a:gd name="adj3" fmla="val 15469"/>
              <a:gd name="adj4" fmla="val 7840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</a:rPr>
              <a:t>wkÿK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</a:rPr>
              <a:t>cwiwPwZ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onkho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1" y="6641049"/>
            <a:ext cx="6386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arrow" pitchFamily="34" charset="0"/>
              </a:rPr>
              <a:t>Md. </a:t>
            </a:r>
            <a:r>
              <a:rPr lang="en-US" sz="1400" dirty="0" err="1">
                <a:latin typeface="Arial Narrow" pitchFamily="34" charset="0"/>
              </a:rPr>
              <a:t>Magzumi</a:t>
            </a:r>
            <a:r>
              <a:rPr lang="en-US" sz="1400" dirty="0">
                <a:latin typeface="Arial Narrow" pitchFamily="34" charset="0"/>
              </a:rPr>
              <a:t>, Assistant Teacher, </a:t>
            </a:r>
            <a:r>
              <a:rPr lang="en-US" sz="1400" dirty="0" err="1">
                <a:latin typeface="Arial Narrow" pitchFamily="34" charset="0"/>
              </a:rPr>
              <a:t>Kutubpur</a:t>
            </a:r>
            <a:r>
              <a:rPr lang="en-US" sz="1400" dirty="0">
                <a:latin typeface="Arial Narrow" pitchFamily="34" charset="0"/>
              </a:rPr>
              <a:t> Hat govt. Primary School, </a:t>
            </a:r>
            <a:r>
              <a:rPr lang="en-US" sz="1400" dirty="0" err="1">
                <a:latin typeface="Arial Narrow" pitchFamily="34" charset="0"/>
              </a:rPr>
              <a:t>Shibchar</a:t>
            </a:r>
            <a:r>
              <a:rPr lang="en-US" sz="1400" dirty="0">
                <a:latin typeface="Arial Narrow" pitchFamily="34" charset="0"/>
              </a:rPr>
              <a:t>, </a:t>
            </a:r>
            <a:r>
              <a:rPr lang="en-US" sz="1400" dirty="0" err="1">
                <a:latin typeface="Arial Narrow" pitchFamily="34" charset="0"/>
              </a:rPr>
              <a:t>Madaripur</a:t>
            </a:r>
            <a:r>
              <a:rPr lang="en-US" sz="1400" dirty="0">
                <a:latin typeface="Arial Narrow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34" y="1447800"/>
            <a:ext cx="2511502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779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unched Tape 6"/>
          <p:cNvSpPr/>
          <p:nvPr/>
        </p:nvSpPr>
        <p:spPr>
          <a:xfrm>
            <a:off x="1557529" y="634181"/>
            <a:ext cx="4418016" cy="4852219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ArhialkhanMJ" pitchFamily="2" charset="0"/>
              </a:rPr>
              <a:t>Bmjvg</a:t>
            </a:r>
            <a:r>
              <a:rPr lang="en-US" sz="5400" b="1" dirty="0">
                <a:solidFill>
                  <a:schemeClr val="tx1"/>
                </a:solidFill>
                <a:latin typeface="ArhialkhanMJ" pitchFamily="2" charset="0"/>
              </a:rPr>
              <a:t> I ˆ</a:t>
            </a:r>
            <a:r>
              <a:rPr lang="en-US" sz="5400" b="1" dirty="0" err="1">
                <a:solidFill>
                  <a:schemeClr val="tx1"/>
                </a:solidFill>
                <a:latin typeface="ArhialkhanMJ" pitchFamily="2" charset="0"/>
              </a:rPr>
              <a:t>bwZK</a:t>
            </a:r>
            <a:r>
              <a:rPr lang="en-US" sz="5400" b="1" dirty="0">
                <a:solidFill>
                  <a:schemeClr val="tx1"/>
                </a:solidFill>
                <a:latin typeface="ArhialkhanMJ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hialkhanMJ" pitchFamily="2" charset="0"/>
              </a:rPr>
              <a:t>wkÿv</a:t>
            </a:r>
            <a:endParaRPr lang="en-US" sz="5400" b="1" dirty="0">
              <a:solidFill>
                <a:schemeClr val="tx1"/>
              </a:solidFill>
              <a:latin typeface="ArhialkhanMJ" pitchFamily="2" charset="0"/>
            </a:endParaRPr>
          </a:p>
          <a:p>
            <a:pPr algn="ctr"/>
            <a:r>
              <a:rPr lang="en-US" sz="5400" b="1" dirty="0">
                <a:solidFill>
                  <a:schemeClr val="tx1"/>
                </a:solidFill>
                <a:latin typeface="ArhialkhanMJ" pitchFamily="2" charset="0"/>
              </a:rPr>
              <a:t>5g †</a:t>
            </a:r>
            <a:r>
              <a:rPr lang="en-US" sz="5400" b="1" dirty="0" err="1">
                <a:solidFill>
                  <a:schemeClr val="tx1"/>
                </a:solidFill>
                <a:latin typeface="ArhialkhanMJ" pitchFamily="2" charset="0"/>
              </a:rPr>
              <a:t>kÖwb</a:t>
            </a:r>
            <a:endParaRPr lang="en-US" sz="5400" b="1" dirty="0">
              <a:solidFill>
                <a:schemeClr val="tx1"/>
              </a:solidFill>
              <a:latin typeface="ArhialkhanMJ" pitchFamily="2" charset="0"/>
            </a:endParaRPr>
          </a:p>
          <a:p>
            <a:pPr algn="ctr"/>
            <a:r>
              <a:rPr lang="en-US" sz="5400" b="1" dirty="0" err="1">
                <a:solidFill>
                  <a:schemeClr val="tx1"/>
                </a:solidFill>
                <a:latin typeface="ArhialkhanMJ" pitchFamily="2" charset="0"/>
              </a:rPr>
              <a:t>mgqt</a:t>
            </a:r>
            <a:r>
              <a:rPr lang="en-US" sz="5400" b="1" dirty="0">
                <a:solidFill>
                  <a:schemeClr val="tx1"/>
                </a:solidFill>
                <a:latin typeface="ArhialkhanMJ" pitchFamily="2" charset="0"/>
              </a:rPr>
              <a:t> 40 </a:t>
            </a:r>
            <a:r>
              <a:rPr lang="en-US" sz="5400" b="1" dirty="0" err="1">
                <a:solidFill>
                  <a:schemeClr val="tx1"/>
                </a:solidFill>
                <a:latin typeface="ArhialkhanMJ" pitchFamily="2" charset="0"/>
              </a:rPr>
              <a:t>wgwbU</a:t>
            </a:r>
            <a:r>
              <a:rPr lang="en-US" sz="5400" b="1" dirty="0">
                <a:solidFill>
                  <a:schemeClr val="tx1"/>
                </a:solidFill>
                <a:latin typeface="ArhialkhanMJ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2F5B7F-9CE8-4735-A76C-EE1D94469F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" t="6451" r="8280" b="6237"/>
          <a:stretch/>
        </p:blipFill>
        <p:spPr>
          <a:xfrm>
            <a:off x="5973096" y="32886"/>
            <a:ext cx="4956335" cy="68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6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599" y="2023171"/>
            <a:ext cx="95741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utonnyMJ" pitchFamily="2" charset="0"/>
              </a:rPr>
              <a:t>4.7.1 </a:t>
            </a:r>
            <a:r>
              <a:rPr lang="en-US" sz="4000" dirty="0" err="1">
                <a:latin typeface="SutonnyMJ" pitchFamily="2" charset="0"/>
              </a:rPr>
              <a:t>ÔÔmyiv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wdjÕÕ</a:t>
            </a:r>
            <a:r>
              <a:rPr lang="en-US" sz="4000" dirty="0">
                <a:latin typeface="SutonnyMJ" pitchFamily="2" charset="0"/>
              </a:rPr>
              <a:t> ï× </a:t>
            </a:r>
            <a:r>
              <a:rPr lang="en-US" sz="4000" dirty="0" err="1">
                <a:latin typeface="SutonnyMJ" pitchFamily="2" charset="0"/>
              </a:rPr>
              <a:t>D”Pvi‡Y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gyL¯Í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co‡Z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cvi‡e</a:t>
            </a:r>
            <a:r>
              <a:rPr lang="en-US" sz="4000" dirty="0">
                <a:latin typeface="SutonnyMJ" pitchFamily="2" charset="0"/>
              </a:rPr>
              <a:t>| </a:t>
            </a:r>
            <a:endParaRPr lang="bn-IN" sz="4000" dirty="0">
              <a:latin typeface="SutonnyMJ" pitchFamily="2" charset="0"/>
            </a:endParaRPr>
          </a:p>
          <a:p>
            <a:r>
              <a:rPr lang="en-US" sz="4000" dirty="0">
                <a:latin typeface="SutonnyMJ" pitchFamily="2" charset="0"/>
              </a:rPr>
              <a:t>4.7.2 </a:t>
            </a:r>
            <a:r>
              <a:rPr lang="en-US" sz="4000" dirty="0" err="1">
                <a:latin typeface="SutonnyMJ" pitchFamily="2" charset="0"/>
              </a:rPr>
              <a:t>Zvuiv</a:t>
            </a:r>
            <a:r>
              <a:rPr lang="en-US" sz="4000" dirty="0">
                <a:latin typeface="SutonnyMJ" pitchFamily="2" charset="0"/>
              </a:rPr>
              <a:t> G </a:t>
            </a:r>
            <a:r>
              <a:rPr lang="en-US" sz="4000" dirty="0" err="1">
                <a:latin typeface="SutonnyMJ" pitchFamily="2" charset="0"/>
              </a:rPr>
              <a:t>myivwU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mvjv‡Z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ï×fv‡e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cvV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Ki‡Z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cvi‡e</a:t>
            </a:r>
            <a:r>
              <a:rPr lang="en-US" sz="4000" dirty="0">
                <a:latin typeface="SutonnyMJ" pitchFamily="2" charset="0"/>
              </a:rPr>
              <a:t>| </a:t>
            </a:r>
            <a:endParaRPr lang="bn-IN" sz="4000" dirty="0">
              <a:latin typeface="SutonnyMJ" pitchFamily="2" charset="0"/>
            </a:endParaRPr>
          </a:p>
          <a:p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429000" y="228600"/>
            <a:ext cx="47244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SutonnyMJ" pitchFamily="2" charset="0"/>
              </a:rPr>
              <a:t>wkLbdj</a:t>
            </a:r>
            <a:endParaRPr lang="en-US" sz="6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47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1AE72-F790-49DF-9D35-C96A495F0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err="1">
                <a:solidFill>
                  <a:srgbClr val="0070C0"/>
                </a:solidFill>
                <a:latin typeface="ArhialkhanMJ" pitchFamily="2" charset="0"/>
                <a:cs typeface="ArhialkhanMJ" pitchFamily="2" charset="0"/>
              </a:rPr>
              <a:t>AvR‡Ki</a:t>
            </a:r>
            <a:r>
              <a:rPr lang="en-US" sz="8000" dirty="0">
                <a:solidFill>
                  <a:srgbClr val="0070C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8000" dirty="0" err="1">
                <a:solidFill>
                  <a:srgbClr val="0070C0"/>
                </a:solidFill>
                <a:latin typeface="ArhialkhanMJ" pitchFamily="2" charset="0"/>
                <a:cs typeface="ArhialkhanMJ" pitchFamily="2" charset="0"/>
              </a:rPr>
              <a:t>cvV</a:t>
            </a:r>
            <a:endParaRPr lang="en-US" sz="8000" dirty="0">
              <a:solidFill>
                <a:srgbClr val="0070C0"/>
              </a:solidFill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55B574-9927-47F0-A74D-0BB1EAF12DBB}"/>
              </a:ext>
            </a:extLst>
          </p:cNvPr>
          <p:cNvSpPr txBox="1"/>
          <p:nvPr/>
        </p:nvSpPr>
        <p:spPr>
          <a:xfrm>
            <a:off x="1224116" y="2743200"/>
            <a:ext cx="91587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myiv</a:t>
            </a:r>
            <a:r>
              <a:rPr lang="bn-IN" sz="166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d</a:t>
            </a:r>
            <a:r>
              <a:rPr lang="en-US" sz="166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x</a:t>
            </a:r>
            <a:r>
              <a:rPr lang="bn-IN" sz="166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j</a:t>
            </a:r>
            <a:endParaRPr lang="en-US" sz="16600" dirty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6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809720-6FE7-4C78-AF9A-0D80201BBD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" t="26639" r="5444" b="57204"/>
          <a:stretch/>
        </p:blipFill>
        <p:spPr>
          <a:xfrm>
            <a:off x="663677" y="720806"/>
            <a:ext cx="10840065" cy="11079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22DF74-6560-4B7E-8747-CB16295CBA37}"/>
              </a:ext>
            </a:extLst>
          </p:cNvPr>
          <p:cNvSpPr txBox="1"/>
          <p:nvPr/>
        </p:nvSpPr>
        <p:spPr>
          <a:xfrm>
            <a:off x="852947" y="3023418"/>
            <a:ext cx="104861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186221"/>
                </a:solidFill>
                <a:latin typeface="SutonnyMJ" pitchFamily="2" charset="0"/>
                <a:cs typeface="SutonnyMJ" pitchFamily="2" charset="0"/>
              </a:rPr>
              <a:t>cig `</a:t>
            </a:r>
            <a:r>
              <a:rPr lang="en-US" sz="6600" dirty="0" err="1">
                <a:solidFill>
                  <a:srgbClr val="186221"/>
                </a:solidFill>
                <a:latin typeface="SutonnyMJ" pitchFamily="2" charset="0"/>
                <a:cs typeface="SutonnyMJ" pitchFamily="2" charset="0"/>
              </a:rPr>
              <a:t>qvgq</a:t>
            </a:r>
            <a:r>
              <a:rPr lang="en-US" sz="6600" dirty="0">
                <a:solidFill>
                  <a:srgbClr val="18622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6600" dirty="0" err="1">
                <a:solidFill>
                  <a:srgbClr val="186221"/>
                </a:solidFill>
                <a:latin typeface="SutonnyMJ" pitchFamily="2" charset="0"/>
                <a:cs typeface="SutonnyMJ" pitchFamily="2" charset="0"/>
              </a:rPr>
              <a:t>AwZ</a:t>
            </a:r>
            <a:r>
              <a:rPr lang="en-US" sz="6600" dirty="0">
                <a:solidFill>
                  <a:srgbClr val="18622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6600" dirty="0" err="1">
                <a:solidFill>
                  <a:srgbClr val="186221"/>
                </a:solidFill>
                <a:latin typeface="SutonnyMJ" pitchFamily="2" charset="0"/>
                <a:cs typeface="SutonnyMJ" pitchFamily="2" charset="0"/>
              </a:rPr>
              <a:t>qvjy</a:t>
            </a:r>
            <a:r>
              <a:rPr lang="en-US" sz="6600" dirty="0">
                <a:solidFill>
                  <a:srgbClr val="18622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186221"/>
                </a:solidFill>
                <a:latin typeface="SutonnyMJ" pitchFamily="2" charset="0"/>
                <a:cs typeface="SutonnyMJ" pitchFamily="2" charset="0"/>
              </a:rPr>
              <a:t>Avjøvni</a:t>
            </a:r>
            <a:r>
              <a:rPr lang="en-US" sz="6600" dirty="0">
                <a:solidFill>
                  <a:srgbClr val="18622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186221"/>
                </a:solidFill>
                <a:latin typeface="SutonnyMJ" pitchFamily="2" charset="0"/>
                <a:cs typeface="SutonnyMJ" pitchFamily="2" charset="0"/>
              </a:rPr>
              <a:t>bv‡g</a:t>
            </a:r>
            <a:endParaRPr lang="en-US" sz="6600" dirty="0">
              <a:solidFill>
                <a:srgbClr val="18622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25B13C-97F8-4ED1-880C-0FDADD873621}"/>
              </a:ext>
            </a:extLst>
          </p:cNvPr>
          <p:cNvSpPr txBox="1"/>
          <p:nvPr/>
        </p:nvSpPr>
        <p:spPr>
          <a:xfrm>
            <a:off x="958645" y="2227006"/>
            <a:ext cx="99404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wemwgjøvwni</a:t>
            </a:r>
            <a:r>
              <a:rPr lang="en-US" sz="6600" dirty="0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ingvwbi</a:t>
            </a:r>
            <a:r>
              <a:rPr lang="en-US" sz="6600" dirty="0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iwng</a:t>
            </a:r>
            <a:endParaRPr lang="en-US" sz="6600" dirty="0">
              <a:solidFill>
                <a:schemeClr val="tx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8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22DF74-6560-4B7E-8747-CB16295CBA37}"/>
              </a:ext>
            </a:extLst>
          </p:cNvPr>
          <p:cNvSpPr txBox="1"/>
          <p:nvPr/>
        </p:nvSpPr>
        <p:spPr>
          <a:xfrm>
            <a:off x="-314277" y="5288139"/>
            <a:ext cx="11567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(1) ‡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h‡nZz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KzivBk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Avmw³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Av‡Q</a:t>
            </a:r>
            <a:endParaRPr lang="en-US" sz="7200" dirty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FB094-6D01-4BF1-833A-94E2AD7EF8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"/>
          <a:stretch/>
        </p:blipFill>
        <p:spPr>
          <a:xfrm>
            <a:off x="169963" y="369532"/>
            <a:ext cx="11852074" cy="14289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929A38-ED0F-4367-8E99-6C78BD6F8DD1}"/>
              </a:ext>
            </a:extLst>
          </p:cNvPr>
          <p:cNvSpPr txBox="1"/>
          <p:nvPr/>
        </p:nvSpPr>
        <p:spPr>
          <a:xfrm>
            <a:off x="169963" y="2211014"/>
            <a:ext cx="11852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Avjg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Zviv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KvBdv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dvqvjv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iveŸyvKv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weAvmnvwej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dxj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C80E94-F0B6-4CBA-A603-999AD69D1FB0}"/>
              </a:ext>
            </a:extLst>
          </p:cNvPr>
          <p:cNvSpPr/>
          <p:nvPr/>
        </p:nvSpPr>
        <p:spPr>
          <a:xfrm>
            <a:off x="4635909" y="3672770"/>
            <a:ext cx="2920181" cy="120032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A_©</a:t>
            </a:r>
          </a:p>
        </p:txBody>
      </p:sp>
    </p:spTree>
    <p:extLst>
      <p:ext uri="{BB962C8B-B14F-4D97-AF65-F5344CB8AC3E}">
        <p14:creationId xmlns:p14="http://schemas.microsoft.com/office/powerpoint/2010/main" val="56237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22DF74-6560-4B7E-8747-CB16295CBA37}"/>
              </a:ext>
            </a:extLst>
          </p:cNvPr>
          <p:cNvSpPr txBox="1"/>
          <p:nvPr/>
        </p:nvSpPr>
        <p:spPr>
          <a:xfrm>
            <a:off x="319548" y="5134526"/>
            <a:ext cx="118724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(2) 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KŠkj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e¨_© 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†`b 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wb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7200" dirty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E02318-ACBC-4F52-B51D-72A6CC89A22D}"/>
              </a:ext>
            </a:extLst>
          </p:cNvPr>
          <p:cNvGrpSpPr/>
          <p:nvPr/>
        </p:nvGrpSpPr>
        <p:grpSpPr>
          <a:xfrm>
            <a:off x="159774" y="221662"/>
            <a:ext cx="11872452" cy="1371791"/>
            <a:chOff x="4051774" y="1593453"/>
            <a:chExt cx="8148320" cy="137179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F6DFFB9-81C7-4534-A5A0-DE8DC7CFB1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85" r="1133"/>
            <a:stretch/>
          </p:blipFill>
          <p:spPr>
            <a:xfrm>
              <a:off x="4051774" y="1593453"/>
              <a:ext cx="7274988" cy="137179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B103DB-9873-488A-A187-9532C11CC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8882" y="1593453"/>
              <a:ext cx="981212" cy="136277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B0BDBC3-FBF0-408B-9841-FCDB981F9D1C}"/>
              </a:ext>
            </a:extLst>
          </p:cNvPr>
          <p:cNvSpPr txBox="1"/>
          <p:nvPr/>
        </p:nvSpPr>
        <p:spPr>
          <a:xfrm>
            <a:off x="169963" y="2211014"/>
            <a:ext cx="11852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Avjg</a:t>
            </a:r>
            <a:r>
              <a:rPr lang="en-US" sz="7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BqvRqvj</a:t>
            </a:r>
            <a:r>
              <a:rPr lang="en-US" sz="7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KvB`vûg</a:t>
            </a:r>
            <a:r>
              <a:rPr lang="en-US" sz="7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wd </a:t>
            </a:r>
            <a:r>
              <a:rPr lang="en-US" sz="72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Zv`wjj</a:t>
            </a:r>
            <a:r>
              <a:rPr lang="en-US" sz="7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6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E67B6F-B56B-46E8-BB03-7D56C85A16EE}"/>
              </a:ext>
            </a:extLst>
          </p:cNvPr>
          <p:cNvSpPr/>
          <p:nvPr/>
        </p:nvSpPr>
        <p:spPr>
          <a:xfrm>
            <a:off x="4635909" y="3672770"/>
            <a:ext cx="2920181" cy="120032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A_©</a:t>
            </a:r>
          </a:p>
        </p:txBody>
      </p:sp>
    </p:spTree>
    <p:extLst>
      <p:ext uri="{BB962C8B-B14F-4D97-AF65-F5344CB8AC3E}">
        <p14:creationId xmlns:p14="http://schemas.microsoft.com/office/powerpoint/2010/main" val="72488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22DF74-6560-4B7E-8747-CB16295CBA37}"/>
              </a:ext>
            </a:extLst>
          </p:cNvPr>
          <p:cNvSpPr txBox="1"/>
          <p:nvPr/>
        </p:nvSpPr>
        <p:spPr>
          <a:xfrm>
            <a:off x="159774" y="4343197"/>
            <a:ext cx="118724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(3) </a:t>
            </a:r>
            <a:r>
              <a:rPr lang="en-US" sz="7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7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7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7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weiæ</a:t>
            </a:r>
            <a:r>
              <a:rPr lang="en-US" sz="7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‡× </a:t>
            </a:r>
            <a:r>
              <a:rPr lang="en-US" sz="7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sz="7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Svu‡K</a:t>
            </a:r>
            <a:r>
              <a:rPr lang="en-US" sz="7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Svu‡K</a:t>
            </a:r>
            <a:r>
              <a:rPr lang="en-US" sz="7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cvwL</a:t>
            </a:r>
            <a:r>
              <a:rPr lang="en-US" sz="7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7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cÖiY</a:t>
            </a:r>
            <a:r>
              <a:rPr lang="en-US" sz="7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7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991BC44-C9D5-4DD2-A17A-7EC9ACDB58E3}"/>
              </a:ext>
            </a:extLst>
          </p:cNvPr>
          <p:cNvGrpSpPr/>
          <p:nvPr/>
        </p:nvGrpSpPr>
        <p:grpSpPr>
          <a:xfrm>
            <a:off x="90948" y="206479"/>
            <a:ext cx="11887200" cy="1386974"/>
            <a:chOff x="4208362" y="1172717"/>
            <a:chExt cx="7693586" cy="123842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2992ECF-4876-4978-82F6-80A4E7C91E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22"/>
            <a:stretch/>
          </p:blipFill>
          <p:spPr>
            <a:xfrm>
              <a:off x="7859694" y="1172717"/>
              <a:ext cx="4042254" cy="123842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920D19-3661-4250-A73E-AB9D5EBA07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19"/>
            <a:stretch/>
          </p:blipFill>
          <p:spPr>
            <a:xfrm>
              <a:off x="4208362" y="1172717"/>
              <a:ext cx="3651332" cy="1238423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23CAE3C-E0D4-4F33-B8D3-A932345BBB31}"/>
              </a:ext>
            </a:extLst>
          </p:cNvPr>
          <p:cNvSpPr txBox="1"/>
          <p:nvPr/>
        </p:nvSpPr>
        <p:spPr>
          <a:xfrm>
            <a:off x="126074" y="1960805"/>
            <a:ext cx="118520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Iqv</a:t>
            </a:r>
            <a:r>
              <a:rPr lang="en-US" sz="6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Avimvjv</a:t>
            </a:r>
            <a:r>
              <a:rPr lang="en-US" sz="6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AvjvBwng</a:t>
            </a:r>
            <a:r>
              <a:rPr lang="en-US" sz="6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nvqib</a:t>
            </a:r>
            <a:r>
              <a:rPr lang="en-US" sz="6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Avevwej</a:t>
            </a:r>
            <a:r>
              <a:rPr lang="en-US" sz="6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54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F984B21-059E-4334-A65B-0F87F1A995E8}"/>
              </a:ext>
            </a:extLst>
          </p:cNvPr>
          <p:cNvSpPr/>
          <p:nvPr/>
        </p:nvSpPr>
        <p:spPr>
          <a:xfrm>
            <a:off x="4592020" y="3244971"/>
            <a:ext cx="2920181" cy="120032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A_©</a:t>
            </a:r>
          </a:p>
        </p:txBody>
      </p:sp>
    </p:spTree>
    <p:extLst>
      <p:ext uri="{BB962C8B-B14F-4D97-AF65-F5344CB8AC3E}">
        <p14:creationId xmlns:p14="http://schemas.microsoft.com/office/powerpoint/2010/main" val="62917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463</Words>
  <Application>Microsoft Office PowerPoint</Application>
  <PresentationFormat>Widescreen</PresentationFormat>
  <Paragraphs>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ArhialkhanMJ</vt:lpstr>
      <vt:lpstr>Arial</vt:lpstr>
      <vt:lpstr>Arial Narrow</vt:lpstr>
      <vt:lpstr>Calibri</vt:lpstr>
      <vt:lpstr>Calibri Light</vt:lpstr>
      <vt:lpstr>DholeshwariMJ</vt:lpstr>
      <vt:lpstr>Nikosh</vt:lpstr>
      <vt:lpstr>NikoshBAN</vt:lpstr>
      <vt:lpstr>SonkhoMJ</vt:lpstr>
      <vt:lpstr>SutonnyMJ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AvR‡Ki cvV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46</cp:revision>
  <dcterms:created xsi:type="dcterms:W3CDTF">2019-07-24T05:26:30Z</dcterms:created>
  <dcterms:modified xsi:type="dcterms:W3CDTF">2019-10-29T06:13:56Z</dcterms:modified>
</cp:coreProperties>
</file>