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74" r:id="rId4"/>
    <p:sldId id="263" r:id="rId5"/>
    <p:sldId id="259" r:id="rId6"/>
    <p:sldId id="264" r:id="rId7"/>
    <p:sldId id="265" r:id="rId8"/>
    <p:sldId id="266" r:id="rId9"/>
    <p:sldId id="260" r:id="rId10"/>
    <p:sldId id="267" r:id="rId11"/>
    <p:sldId id="273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5063" autoAdjust="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BC96-3D71-496A-AD79-032EBDC20851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4114-07F5-485F-9A61-D56C3F4D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4114-07F5-485F-9A61-D56C3F4DB0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9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4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9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8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CD04-7DE0-46B5-9C07-615BDB4D5A6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B527-1098-47B9-BB27-4DF33616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8946" y="283837"/>
            <a:ext cx="302801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68" y="2303275"/>
            <a:ext cx="8895335" cy="4299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231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21659" y="609373"/>
            <a:ext cx="10834688" cy="3689040"/>
            <a:chOff x="456767" y="1343891"/>
            <a:chExt cx="10834688" cy="36890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274" y="1343891"/>
              <a:ext cx="4792181" cy="368904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767" y="1343891"/>
              <a:ext cx="5395393" cy="368904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441777" y="4967454"/>
            <a:ext cx="10834688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ফলে মাটির উর্বরাশক্তি নষ্ট হয়ে যায় ফলে ফসলের বৃদ্ধি বাধাপ্রাপ্ত হয়।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9769" y="719527"/>
            <a:ext cx="341775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-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8307" y="2743200"/>
            <a:ext cx="6580682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 প্রতিরোধে করণীয় কী?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8473" y="116051"/>
            <a:ext cx="634854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lgDashDotDot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 প্রতিরোধে করণীয়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6084" y="1110021"/>
            <a:ext cx="11373326" cy="2663190"/>
            <a:chOff x="474685" y="1280160"/>
            <a:chExt cx="11373326" cy="26631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685" y="1280160"/>
              <a:ext cx="3836533" cy="266319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6219" y="1280160"/>
              <a:ext cx="3295356" cy="2663190"/>
            </a:xfrm>
            <a:prstGeom prst="rect">
              <a:avLst/>
            </a:prstGeom>
          </p:spPr>
        </p:pic>
        <p:pic>
          <p:nvPicPr>
            <p:cNvPr id="6" name="Content Placeholder 3" descr="p58.jpg"/>
            <p:cNvPicPr>
              <a:picLocks noChangeAspect="1"/>
            </p:cNvPicPr>
            <p:nvPr/>
          </p:nvPicPr>
          <p:blipFill>
            <a:blip r:embed="rId4">
              <a:lum contrast="30000"/>
            </a:blip>
            <a:stretch>
              <a:fillRect/>
            </a:stretch>
          </p:blipFill>
          <p:spPr>
            <a:xfrm>
              <a:off x="8536576" y="1280160"/>
              <a:ext cx="3311435" cy="26631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396084" y="4006469"/>
            <a:ext cx="10799833" cy="2761017"/>
            <a:chOff x="396084" y="4006469"/>
            <a:chExt cx="10799833" cy="2761017"/>
          </a:xfrm>
        </p:grpSpPr>
        <p:sp>
          <p:nvSpPr>
            <p:cNvPr id="9" name="TextBox 8"/>
            <p:cNvSpPr txBox="1"/>
            <p:nvPr/>
          </p:nvSpPr>
          <p:spPr>
            <a:xfrm>
              <a:off x="396084" y="4006469"/>
              <a:ext cx="7596890" cy="584775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ময়লা,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আবর্জনা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নির্দিষ্ট স্থানে ফেলে মাটিচাপা দিতে হবে।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084" y="4600730"/>
              <a:ext cx="10799833" cy="1077218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marL="457200" lvl="0" indent="-457200">
                <a:buFont typeface="Wingdings" panose="05000000000000000000" pitchFamily="2" charset="2"/>
                <a:buChar char="v"/>
              </a:pPr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প্লাস্টিক, পলিথিন ইত্যাদির ব্যবহার বন্ধ করে পাটজাত দ্রব্যের ব্যবহার বৃদ্ধি করতে হবে।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6084" y="5690268"/>
              <a:ext cx="10419738" cy="1077218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marL="457200" lvl="0" indent="-457200">
                <a:buFont typeface="Wingdings" panose="05000000000000000000" pitchFamily="2" charset="2"/>
                <a:buChar char="v"/>
              </a:pPr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কীটনাশক, রাসায়নিক সারের ব্যবহার কমিয়ে জৈব সারের ব্যবহার বৃদ্ধি করতে হবে।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54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3806" y="561703"/>
            <a:ext cx="312202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269" y="2534194"/>
            <a:ext cx="10489474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১।মাটি দূষণ কী?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২।কী কী পদার্থ দ্বারা মাটি দূষিত হয় লেখো।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৩।মাটি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দূষণের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ফলে সৃষ্ট সমস্যাগুলো আলোচনা করো।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৪।মাটি দূষণ রোধে করণীয় বিষয়গুলো উল্লেখ করো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9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0559" y="953588"/>
            <a:ext cx="327877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445" y="2560320"/>
            <a:ext cx="4781006" cy="367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9655" y="1244884"/>
            <a:ext cx="3918857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accent4">
                <a:lumMod val="75000"/>
              </a:schemeClr>
            </a:solidFill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lvl="0"/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</a:t>
            </a:r>
            <a:r>
              <a:rPr lang="bn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168" y="3207657"/>
            <a:ext cx="5413829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lvl="0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মেহেদী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</a:p>
          <a:p>
            <a:pPr lvl="0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সহকারী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lvl="0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মোরেলগঞ্জ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জি মাধ্যমিক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 নং: ৬৫</a:t>
            </a:r>
          </a:p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০১৭২৩৮৪৩৩১৩</a:t>
            </a:r>
            <a:endParaRPr lang="bn-IN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5314" y="1239299"/>
            <a:ext cx="3541486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171" y="3207657"/>
            <a:ext cx="4339772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lvl="0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শ্রেণি:সপ্তম</a:t>
            </a:r>
          </a:p>
          <a:p>
            <a:pPr lvl="0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অধ্যায়:ত্রয়োদশ</a:t>
            </a:r>
          </a:p>
          <a:p>
            <a:pPr lvl="0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পাঠ:‌৩,৪,৯,১০</a:t>
            </a:r>
          </a:p>
          <a:p>
            <a:pPr lvl="0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50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5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1823" y="794479"/>
            <a:ext cx="2263515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606" y="2503358"/>
            <a:ext cx="10747948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মাটি দূষণের কারণ ও উৎস সমূহ লিখতে পারবে;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মাটি দূষণের প্রভাবগুলো ব্যাখ্যা করতে পারবে;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মাটি দূষণ প্রতিরোধে করণীয় বিষয় সম্পর্কে বলতে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7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9176" y="254262"/>
            <a:ext cx="8778615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4611" y="5250873"/>
            <a:ext cx="10746225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র্থ, প্লাস্টিক জাতীয় পদার্থ ও বিভিন্ন অপচনশীল পদার্থ মাটিতে মিশে যাচ্ছে।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2744" y="1738797"/>
            <a:ext cx="11931477" cy="2950871"/>
            <a:chOff x="149900" y="1738796"/>
            <a:chExt cx="11931477" cy="295087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900" y="1738796"/>
              <a:ext cx="3735291" cy="295087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9555" y="1738796"/>
              <a:ext cx="3735291" cy="295087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9210" y="1738796"/>
              <a:ext cx="3992167" cy="295087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5064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2846" y="434715"/>
            <a:ext cx="6107897" cy="105157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দূষণ কাকে বলে?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286" y="5022942"/>
            <a:ext cx="115070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পদার্থ,প্লাস্টিক পদার্থ,বিভিন্ন অপচনশীল পদার্থ এবং মানব ব্যবহার্য্য আবর্জনা মাটিতে মিশে মাটির উর্বরাশক্তি নষ্ট করে ফলে মাটি চাষাবাদ এবং বসবাসের অনুপযোগী হয়ে পড়ে। এই প্রক্রিয়াকেই মাটি দূষণ বলে।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0953" y="1754737"/>
            <a:ext cx="11685017" cy="2969108"/>
            <a:chOff x="310953" y="1754737"/>
            <a:chExt cx="11685017" cy="29691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222" y="1814556"/>
              <a:ext cx="4050479" cy="290928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953" y="1754737"/>
              <a:ext cx="3817269" cy="296910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0200" y="1814556"/>
              <a:ext cx="3755770" cy="2907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89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75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4801" y="1354110"/>
            <a:ext cx="11437198" cy="4349078"/>
            <a:chOff x="437283" y="1234190"/>
            <a:chExt cx="11437198" cy="434907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283" y="1234190"/>
              <a:ext cx="5763490" cy="434907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3582" y="1234190"/>
              <a:ext cx="5450899" cy="4349078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04801" y="5929291"/>
            <a:ext cx="11346872" cy="76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কারখানার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 মাটিতে মিশে মাটি দূষিত করছে।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6545" y="204678"/>
            <a:ext cx="7068457" cy="92333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মাটি দূষণের কারণ</a:t>
            </a:r>
            <a:r>
              <a:rPr lang="en-US" sz="5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ও </a:t>
            </a:r>
            <a:r>
              <a:rPr lang="en-US" sz="5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উৎস</a:t>
            </a:r>
            <a:r>
              <a:rPr lang="en-US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সমূহ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9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8096" y="637310"/>
            <a:ext cx="11466699" cy="3408217"/>
            <a:chOff x="348096" y="637310"/>
            <a:chExt cx="11466699" cy="340821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096" y="637310"/>
              <a:ext cx="3835977" cy="340821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1891" y="637310"/>
              <a:ext cx="3612904" cy="340821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036" y="637310"/>
              <a:ext cx="3616252" cy="340821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484909" y="4793673"/>
            <a:ext cx="11166764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পলিথিন জাতীয় পদার্থ যত্রতত্র ফেলার কারণে মাটির সাথে মিশে মাটি দূষিত করছে।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2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69306" y="360219"/>
            <a:ext cx="11504039" cy="4017817"/>
            <a:chOff x="369306" y="360219"/>
            <a:chExt cx="11504039" cy="401781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10" y="360219"/>
              <a:ext cx="3796144" cy="401781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06" y="360219"/>
              <a:ext cx="3814765" cy="401781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1893" y="360220"/>
              <a:ext cx="3671452" cy="4017816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369306" y="5029200"/>
            <a:ext cx="11587167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কৃষিকাজে রাসায়নিক সার ও কীটনাশক ব্যবহার করার ফলে মাটি দূষিত হচ্ছে।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2568" y="5398414"/>
            <a:ext cx="1118266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আর্বজনা মাটিতে মিশে মাটিতে নাইট্রোজেনের চলাচল বাধাগ্রস্থ করে ফলে মাটি অনুর্বর হয়ে পড়ে।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938" y="1421443"/>
            <a:ext cx="11517922" cy="3755215"/>
            <a:chOff x="279337" y="1477965"/>
            <a:chExt cx="11517922" cy="375521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37" y="1477965"/>
              <a:ext cx="5349238" cy="375521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0608" y="1477965"/>
              <a:ext cx="5886651" cy="375521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958008" y="156436"/>
            <a:ext cx="421178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প্রভাব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4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75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302</Words>
  <Application>Microsoft Office PowerPoint</Application>
  <PresentationFormat>Widescreen</PresentationFormat>
  <Paragraphs>43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মাটি দূষণ কাকে বলে?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 HIGH SCHOOL</dc:creator>
  <cp:lastModifiedBy>KG HIGH SCHOOL</cp:lastModifiedBy>
  <cp:revision>101</cp:revision>
  <dcterms:created xsi:type="dcterms:W3CDTF">2019-03-13T02:11:12Z</dcterms:created>
  <dcterms:modified xsi:type="dcterms:W3CDTF">2019-10-29T06:54:33Z</dcterms:modified>
</cp:coreProperties>
</file>