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0" r:id="rId2"/>
    <p:sldId id="301" r:id="rId3"/>
    <p:sldId id="302" r:id="rId4"/>
    <p:sldId id="260" r:id="rId5"/>
    <p:sldId id="259" r:id="rId6"/>
    <p:sldId id="295" r:id="rId7"/>
    <p:sldId id="293" r:id="rId8"/>
    <p:sldId id="279" r:id="rId9"/>
    <p:sldId id="297" r:id="rId10"/>
    <p:sldId id="291" r:id="rId11"/>
    <p:sldId id="258" r:id="rId12"/>
    <p:sldId id="296" r:id="rId13"/>
    <p:sldId id="280" r:id="rId14"/>
    <p:sldId id="298" r:id="rId15"/>
    <p:sldId id="299" r:id="rId16"/>
    <p:sldId id="276" r:id="rId17"/>
    <p:sldId id="277" r:id="rId18"/>
    <p:sldId id="278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CDA"/>
    <a:srgbClr val="A965AB"/>
    <a:srgbClr val="C72AE6"/>
    <a:srgbClr val="E497F3"/>
    <a:srgbClr val="CC3399"/>
    <a:srgbClr val="F3D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9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54" y="53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3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2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22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6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1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2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8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427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5B95A-ECF9-4076-B4E0-56CB921785A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704A2-4BED-4D4A-8FA3-BD160DC3F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7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67601" y="2143125"/>
            <a:ext cx="192024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95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main\image\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74" y="3276046"/>
            <a:ext cx="2533174" cy="126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85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51" y="276225"/>
            <a:ext cx="874884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98238" y="795048"/>
            <a:ext cx="1225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048" y="768871"/>
            <a:ext cx="1146412" cy="1431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139484" y="2948913"/>
            <a:ext cx="70479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সাটেলাইট কাকে বলে 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পৃথিবী থেকে স্যাটেলাইটকে এক জায়গায় স্থির মনে হয় কেন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2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83" y="259876"/>
            <a:ext cx="8543108" cy="63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81885" y="832643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69" y="1579729"/>
            <a:ext cx="2367016" cy="1409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86" y="1634320"/>
            <a:ext cx="2418821" cy="1354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017475" y="3097768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অডিও কলে কথা বলছে ।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37532" y="3104739"/>
            <a:ext cx="3425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কলে কথা বলছে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তারবিহীন  মোবাইলে ভিডিও বা ছবি কীভাবে  দেখা যায় 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46" y="4246447"/>
            <a:ext cx="2408193" cy="1502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42" y="4160574"/>
            <a:ext cx="2570768" cy="1502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1017475" y="5912313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(কাঁচের তৈরি তার )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352497" y="5795189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নিচ  দিয়ে এই তার দিয়ে </a:t>
            </a:r>
          </a:p>
          <a:p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সংযোগ দেয়া হচ্ছে ।</a:t>
            </a:r>
            <a:endParaRPr lang="en-US" dirty="0"/>
          </a:p>
        </p:txBody>
      </p:sp>
      <p:cxnSp>
        <p:nvCxnSpPr>
          <p:cNvPr id="16" name="Straight Connector 15"/>
          <p:cNvCxnSpPr>
            <a:stCxn id="7" idx="0"/>
            <a:endCxn id="7" idx="2"/>
          </p:cNvCxnSpPr>
          <p:nvPr/>
        </p:nvCxnSpPr>
        <p:spPr>
          <a:xfrm>
            <a:off x="6102397" y="1634320"/>
            <a:ext cx="0" cy="135454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621750" y="1949142"/>
            <a:ext cx="718376" cy="64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078142" y="2206225"/>
            <a:ext cx="640470" cy="21073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320801" y="2358271"/>
            <a:ext cx="597776" cy="28939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786651" y="2651690"/>
            <a:ext cx="683575" cy="283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99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8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8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3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4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597" y="354842"/>
            <a:ext cx="8286448" cy="6503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988468" y="705217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89329" y="3100996"/>
            <a:ext cx="300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এতে বৈদ্যুতিক সিগন্যালকে আলোক সিগিন্যালে রূপান্তরিত করা হয়।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42" y="1354573"/>
            <a:ext cx="2897913" cy="1668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4" y="4023132"/>
            <a:ext cx="3205780" cy="1698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14" y="1334333"/>
            <a:ext cx="3205780" cy="1709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588821" y="5722106"/>
            <a:ext cx="3572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কাঁচের তৈরি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রের ভেতর দিয়ে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অভ্য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ন্তরী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প্রতিফলনের মাধ্যমে এক প্রান্ত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অপর প্রান্তে  ছবি ভেসে ওঠে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328" y="3943422"/>
            <a:ext cx="3003543" cy="177868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221036" y="3100996"/>
            <a:ext cx="3367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ফাইবারের সাহায্যে এক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হাদেশ থেকে আরেক মহাদেশে তথ্য পাঠানো যায়।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4215" y="5773774"/>
            <a:ext cx="3367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 অভ্যন্তনীণ প্রতিফলনের মাধ্যমে আলোক সিগন্যাল পাঠানো হয়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3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6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34" y="298939"/>
            <a:ext cx="854132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248167" y="3016155"/>
            <a:ext cx="27977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54953" y="807997"/>
            <a:ext cx="11993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481" y="1992573"/>
            <a:ext cx="6878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অপটিক্যাল ফাইবার ব্যবহার করে অতি  দ্রুত যোগাযোগ স্থাপন করা যায়” ব্যাখ্যা কর।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36" y="384063"/>
            <a:ext cx="8541328" cy="63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693392" y="774089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718119"/>
            <a:ext cx="2723602" cy="164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00" y="1704472"/>
            <a:ext cx="2900363" cy="1640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96287" y="3691719"/>
            <a:ext cx="3452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ওয়্যারলেস সিগন্যাল প্রদান করে  যা আলোর বেগে চলে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7100" y="3550344"/>
            <a:ext cx="3212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কাঁচতন্তু যা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আলোর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বেগের চেয়ে এক তৃতীয়াংশ কম গতিতে চলে 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20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4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34" y="525439"/>
            <a:ext cx="8541328" cy="63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24" y="1757860"/>
            <a:ext cx="2185916" cy="15301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378" y="1757860"/>
            <a:ext cx="2178027" cy="1709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538912" y="920085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2764" y="3807725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তারবিহীন যোগাযোগ মাধ্যম বলে এর গতি বেশি হলেও  এর সিগন্যাল পুণরায় পৃথিবী পৃষ্ঠ থেকে ৩৬০০০ কিমি দুরত্বে ফেরত আসতে হয়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012" y="3669225"/>
            <a:ext cx="342693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পুণরায় ফেরত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আসতে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 না। অপটিক্যাল ফাইবারের ভেতর দিয়ে একসাথে কয়েক লক্ষ টেলিফোন কল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সিগন্যাল) পাঠানো সম্ভব।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75" y="316395"/>
            <a:ext cx="8748849" cy="6301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283722" y="815032"/>
            <a:ext cx="10951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6151" y="1719618"/>
            <a:ext cx="6155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বিভক্ত হয়ে  প্রতিটি দলে পৃথক ভাবে স্যাটেলাইট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সংযোগ ও ব্রডব্যান্ড ইন্টারনেট সংযোগে তথ্য প্রেরণ করে উভয় সংযোগের  গতি পর্যবেক্ষণ করে প্রতিবেদন তৈরি  কর।  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94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49" y="227652"/>
            <a:ext cx="8748849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480179" y="883271"/>
            <a:ext cx="1624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4838" y="1939000"/>
            <a:ext cx="6591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জিও স্টেশনারি স্যাটেলাইট কী ?</a:t>
            </a:r>
          </a:p>
          <a:p>
            <a:endParaRPr lang="bn-BD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 ১ কত তারিখে মহাকাশে প্রেরণ করা হয়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অতি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দ্রুত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 সিগন্যাল পাঠাতে  অপটিক্যাল ফাইবারের  ভূমিকা কী কী ?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8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188" y="295420"/>
            <a:ext cx="8229600" cy="58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91629" y="942945"/>
            <a:ext cx="2129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699" y="1990579"/>
            <a:ext cx="631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যোগাযোগের ক্ষেত্রে তোমার এলাকায় কোন কোন  ক্ষেত্রে স্যাটেলাইট  সংযোগ এবং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কোন  ক্ষেত্রে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 সংযোগ ব্যবহৃত হচ্ছে তার একটি তালিকা তৈরি করে আনবে।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75" y="313330"/>
            <a:ext cx="8748849" cy="630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73543" y="902989"/>
            <a:ext cx="15969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06" y="2262088"/>
            <a:ext cx="4662986" cy="32640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641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4352" y="1370428"/>
            <a:ext cx="2253261" cy="5684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25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25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29024" y="3411624"/>
            <a:ext cx="2608800" cy="14671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n-IN" sz="1350" dirty="0"/>
          </a:p>
          <a:p>
            <a:pPr lvl="0" algn="ctr"/>
            <a:endParaRPr lang="bn-IN" sz="1350" dirty="0"/>
          </a:p>
          <a:p>
            <a:pPr lvl="0" algn="ctr"/>
            <a:endParaRPr lang="bn-IN" sz="1350" dirty="0"/>
          </a:p>
          <a:p>
            <a:pPr lvl="0"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শহীদনগর উচ্চ বিদ্যালয়</a:t>
            </a:r>
          </a:p>
          <a:p>
            <a:pPr lvl="0"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  <a:endParaRPr lang="en-US" sz="13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135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০১৭২৩২৯৩৫২৪৪</a:t>
            </a:r>
          </a:p>
          <a:p>
            <a:pPr lvl="0" algn="ctr"/>
            <a:r>
              <a:rPr lang="en-US" sz="900" u="sng" dirty="0"/>
              <a:t>Email: arifulhasan35b@gmail.com</a:t>
            </a:r>
          </a:p>
          <a:p>
            <a:pPr algn="ctr"/>
            <a:endParaRPr lang="en-US" sz="1013" dirty="0"/>
          </a:p>
        </p:txBody>
      </p:sp>
      <p:sp>
        <p:nvSpPr>
          <p:cNvPr id="20" name="Rounded Rectangle 19"/>
          <p:cNvSpPr/>
          <p:nvPr/>
        </p:nvSpPr>
        <p:spPr>
          <a:xfrm>
            <a:off x="3967639" y="3428613"/>
            <a:ext cx="1318736" cy="41948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1575" dirty="0">
                <a:latin typeface="NikoshBAN" panose="02000000000000000000" pitchFamily="2" charset="0"/>
                <a:cs typeface="NikoshBAN" panose="02000000000000000000" pitchFamily="2" charset="0"/>
              </a:rPr>
              <a:t>আরিফুল হাসান</a:t>
            </a:r>
            <a:endParaRPr lang="en-US" sz="15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94" y="2009313"/>
            <a:ext cx="2012282" cy="13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4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8001" y="2860908"/>
            <a:ext cx="3839997" cy="203132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শ্রেণিঃ  অষ্ট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দুই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পাঠ শিরোনামঃ 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স্যাটেলাইট ও অপটিক্যাল ফাইবার</a:t>
            </a:r>
            <a:endParaRPr lang="bn-BD" b="1" dirty="0">
              <a:latin typeface="NikoshBAN" pitchFamily="2" charset="0"/>
              <a:cs typeface="NikoshBAN" pitchFamily="2" charset="0"/>
            </a:endParaRP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b="1" dirty="0">
                <a:latin typeface="NikoshBAN" pitchFamily="2" charset="0"/>
                <a:cs typeface="NikoshBAN" pitchFamily="2" charset="0"/>
              </a:rPr>
              <a:t>৪৫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r>
              <a:rPr lang="en-US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4/০</a:t>
            </a:r>
            <a:r>
              <a:rPr lang="bn-BD" b="1" dirty="0" smtClean="0">
                <a:latin typeface="NikoshBAN" pitchFamily="2" charset="0"/>
                <a:cs typeface="NikoshBAN" pitchFamily="2" charset="0"/>
              </a:rPr>
              <a:t>০৯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/২০১৯ খ্রিঃ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  <a:p>
            <a:endParaRPr lang="bn-BD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Wave 8"/>
          <p:cNvSpPr/>
          <p:nvPr/>
        </p:nvSpPr>
        <p:spPr>
          <a:xfrm>
            <a:off x="3028950" y="1244318"/>
            <a:ext cx="2133471" cy="62865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5679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72" y="231592"/>
            <a:ext cx="8435034" cy="55808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07583" y="770923"/>
            <a:ext cx="71735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ফাইবার</a:t>
            </a: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905" y="3249246"/>
            <a:ext cx="3804768" cy="22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330" y="914401"/>
            <a:ext cx="7956646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Ø"/>
            </a:pPr>
            <a:endParaRPr lang="bn-BD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bn-BD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57175" indent="-257175">
              <a:buFont typeface="Wingdings" panose="05000000000000000000" pitchFamily="2" charset="2"/>
              <a:buChar char="Ø"/>
            </a:pP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/>
          </a:p>
          <a:p>
            <a:endParaRPr lang="bn-BD" sz="1350" dirty="0"/>
          </a:p>
          <a:p>
            <a:endParaRPr lang="bn-BD" sz="1350" dirty="0"/>
          </a:p>
          <a:p>
            <a:endParaRPr lang="bn-BD" sz="1350" dirty="0"/>
          </a:p>
          <a:p>
            <a:endParaRPr lang="bn-BD" sz="1350" dirty="0"/>
          </a:p>
          <a:p>
            <a:endParaRPr lang="en-US" sz="1350" dirty="0"/>
          </a:p>
        </p:txBody>
      </p:sp>
      <p:sp>
        <p:nvSpPr>
          <p:cNvPr id="15" name="Rectangle 14"/>
          <p:cNvSpPr/>
          <p:nvPr/>
        </p:nvSpPr>
        <p:spPr>
          <a:xfrm>
            <a:off x="889030" y="1527423"/>
            <a:ext cx="7477048" cy="526080"/>
          </a:xfrm>
          <a:prstGeom prst="rect">
            <a:avLst/>
          </a:prstGeom>
          <a:solidFill>
            <a:srgbClr val="D9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89030" y="1319812"/>
            <a:ext cx="7477048" cy="1247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89030" y="2211547"/>
            <a:ext cx="7477048" cy="512998"/>
          </a:xfrm>
          <a:prstGeom prst="rect">
            <a:avLst/>
          </a:prstGeom>
          <a:solidFill>
            <a:srgbClr val="D9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7595" y="2904846"/>
            <a:ext cx="7477048" cy="606859"/>
          </a:xfrm>
          <a:prstGeom prst="rect">
            <a:avLst/>
          </a:prstGeom>
          <a:solidFill>
            <a:srgbClr val="D9B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9030" y="2031286"/>
            <a:ext cx="7477048" cy="12473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89030" y="2730325"/>
            <a:ext cx="7455613" cy="13538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flipH="1">
            <a:off x="1092200" y="1528549"/>
            <a:ext cx="66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20265" y="2172446"/>
            <a:ext cx="7171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যোগাযোগের ক্ষেত্রে অ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 ফাইবারের  ভূমিকা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9031" y="3008221"/>
            <a:ext cx="745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 ক্ষেত্রে স্যাটেলাইট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অপটিক্যাল ফাইবারের মধ্যে তুলনামূলক বিশ্লেষণ করতে পারবে।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7746" y="746975"/>
            <a:ext cx="14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শিক্ষনফল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3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097" y="159387"/>
            <a:ext cx="8557805" cy="634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693394" y="489200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sp>
        <p:nvSpPr>
          <p:cNvPr id="3" name="Rectangle 2"/>
          <p:cNvSpPr/>
          <p:nvPr/>
        </p:nvSpPr>
        <p:spPr>
          <a:xfrm>
            <a:off x="844648" y="4712180"/>
            <a:ext cx="76169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টাওয়ার থেকে অন্য টাওয়ারে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আদান প্রদান করতে সাহায্য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কারী  মাধ্যমের নাম কী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136" y="1810852"/>
            <a:ext cx="2143125" cy="21431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48" y="2084998"/>
            <a:ext cx="2713488" cy="15675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1934" y="2059114"/>
            <a:ext cx="2635086" cy="1567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Straight Arrow Connector 19"/>
          <p:cNvCxnSpPr/>
          <p:nvPr/>
        </p:nvCxnSpPr>
        <p:spPr>
          <a:xfrm flipH="1">
            <a:off x="3478482" y="2743408"/>
            <a:ext cx="61150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948053" y="2647666"/>
            <a:ext cx="683575" cy="2839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25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25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25"/>
                            </p:stCondLst>
                            <p:childTnLst>
                              <p:par>
                                <p:cTn id="1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25"/>
                            </p:stCondLst>
                            <p:childTnLst>
                              <p:par>
                                <p:cTn id="21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25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36" y="287171"/>
            <a:ext cx="8541328" cy="6332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3115210" y="806420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5469" y="4931030"/>
            <a:ext cx="71747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 বিদেশে ফোন  করতে বা তথ্য আদান প্রদান করতে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ধরনের সংযোগ প্রয়োজন ?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1" y="2838959"/>
            <a:ext cx="2871991" cy="1723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16" y="3138156"/>
            <a:ext cx="1143651" cy="9336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832" y="1317043"/>
            <a:ext cx="1323693" cy="13236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31" y="2791168"/>
            <a:ext cx="2877465" cy="1818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Straight Arrow Connector 13"/>
          <p:cNvCxnSpPr/>
          <p:nvPr/>
        </p:nvCxnSpPr>
        <p:spPr>
          <a:xfrm flipV="1">
            <a:off x="2563811" y="1966651"/>
            <a:ext cx="1719966" cy="136481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283777" y="1978890"/>
            <a:ext cx="1979757" cy="14882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35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1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75" y="74352"/>
            <a:ext cx="874884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361707" y="504025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981" y="3600947"/>
            <a:ext cx="2630266" cy="1570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197" y="3467100"/>
            <a:ext cx="2711658" cy="1499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5980" y="2637019"/>
            <a:ext cx="2931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চারদিকে চাঁদের ঘুর্ণন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চাঁদকে পৃথিবীর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6217" y="2647666"/>
            <a:ext cx="2754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চাঁ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দের মতো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পৃথিবীর আরো উপগ্রহ রয়েছে এদেরকে কী বলে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17539" y="5350269"/>
            <a:ext cx="25887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কেন্দ্র করে ঘুরছে  বিভিন্ন 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 পাঠানো কৃত্রিম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উপগ্রহ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যাদের ইংরেজি নাম </a:t>
            </a:r>
            <a:r>
              <a:rPr lang="bn-BD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66198" y="5182499"/>
            <a:ext cx="2711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পাঠানো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একমাত্র কৃত্রিম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উপগ্র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হের নাম কী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54" y="1050878"/>
            <a:ext cx="1624488" cy="1528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87" y="1118569"/>
            <a:ext cx="1777054" cy="151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6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1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75" y="250934"/>
            <a:ext cx="8748849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24" y="1378425"/>
            <a:ext cx="2855867" cy="1900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4" y="1268466"/>
            <a:ext cx="3010270" cy="18614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6422" y="357056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ছবিগুলো লক্ষ্য করো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8464" y="3298229"/>
            <a:ext cx="30102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পৃষ্ঠ থেকে কত কিমি উপরে থেকে কৃত্রিম উপগ্রহ পৃথিবীর চারদিকে ঘুরে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874" y="3429000"/>
            <a:ext cx="33698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উপগ্রহ পৃথিবীর একপ্রান্ত থেকে সিগন্যাল</a:t>
            </a:r>
          </a:p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গ্রহন করে এবং অপর প্রান্তে  প্রেরণ করে ।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98" y="4075331"/>
            <a:ext cx="1871002" cy="1429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625" y="4228357"/>
            <a:ext cx="2009132" cy="140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982557" y="5729145"/>
            <a:ext cx="3193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রেডিও,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 সিগন্যাল পাঠানো হয়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1065" y="5867644"/>
            <a:ext cx="2546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সিগন্যালকে কী বলে 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4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8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3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9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1583</TotalTime>
  <Words>513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lab</cp:lastModifiedBy>
  <cp:revision>306</cp:revision>
  <dcterms:created xsi:type="dcterms:W3CDTF">2019-08-20T16:05:33Z</dcterms:created>
  <dcterms:modified xsi:type="dcterms:W3CDTF">2019-10-29T05:56:08Z</dcterms:modified>
</cp:coreProperties>
</file>