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5"/>
  </p:notesMasterIdLst>
  <p:sldIdLst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3" r:id="rId15"/>
    <p:sldId id="274" r:id="rId16"/>
    <p:sldId id="268" r:id="rId17"/>
    <p:sldId id="272" r:id="rId18"/>
    <p:sldId id="275" r:id="rId19"/>
    <p:sldId id="276" r:id="rId20"/>
    <p:sldId id="277" r:id="rId21"/>
    <p:sldId id="278" r:id="rId22"/>
    <p:sldId id="280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AC0E3-8251-46C5-9496-812703E11670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25EE3-912C-44B0-AE26-FF923C6FE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3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3A44E-A4E7-4F7C-8D4E-D433D0A4E8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3A44E-A4E7-4F7C-8D4E-D433D0A4E8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7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0F77-1CBA-4DFF-84B8-8DB16EB86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DED22-76C0-4CE4-A095-B80F51859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F27CB-769A-4AB0-84AE-A0F10D81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9DB0B-4DAB-4E61-A68C-23164342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FB4B1-AC90-45DE-ADA4-B9CABA42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2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ED57-B649-4C88-9B8D-76DC0AE1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D03E3-422C-4F6B-B85E-371DFCA50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0C92E-4E98-4EB7-8D47-425FDAFF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ADC23-FD1A-4CC1-9ECA-16EA9D2B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E8067-345A-417B-A46D-3615CDE6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4B0BE-0AD1-4273-87A7-BF174EB0E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644FC-ACB0-49D9-9CA5-55FB3585B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7B968-1684-43AC-A8E9-27831A5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3512-E61D-4AC6-AA29-D3A15679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3C93A-4ECA-42EC-A4DA-1961AC5E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3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9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63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6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3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72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6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3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8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72CB-722D-436B-840F-429BD0FF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3A58-A9CE-42A8-80A2-8B158C4A7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1B1FC-835D-4793-B007-E392F97C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617C3-1031-41C8-A8E7-7C5FA97E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810B7-C656-4409-A1F3-B17588D0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1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7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42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4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54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3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23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0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55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64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C0D5-1A68-4F89-AE38-C1A6D336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30CEF-7E9B-4B69-B4F0-2C4D9785B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0AA01-7F8A-4A92-AD81-32FF3E80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C7D1B-0E55-414E-9935-1D75FE9E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4A237-90E5-4418-AD18-DE5E3FF1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12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2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31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3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44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17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77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19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1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19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1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A8C7-8157-433D-B02B-1A45138F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F18E1-40D9-4000-8368-072C0B117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BE6AF-25B7-45C5-B5B6-3B3D3EE87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01E5D-714A-4531-9738-AF4F0433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7CAC3-79BE-41ED-8C91-63550B24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B7D31-6028-443C-9C85-2B2E3E3A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84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4368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1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3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91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12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2C93-B05A-4C92-80EF-BF48EFC5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C4134-982C-4308-82DD-5144291E2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A47E4-AF9B-458D-97B1-A1D51874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56918-3F6A-4DE2-8C70-180A18AC1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F0455-F2DF-4AA8-AEFC-2F7A25C48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E0627-5348-49D5-BA98-AF9BC673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D0D30-A4BC-4BB1-B81A-BA4BB516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8058A-A010-4D6D-918A-DB5D13BC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4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B277-2D97-4F29-BDC0-07C7752F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5CE9-E0D5-42B3-992A-11E8EB95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4AC33-4513-4851-AAF0-963A135B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66A54-5F69-435A-913A-E543B99C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AFBBF-39FB-46EF-B69D-B3C65DF0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8768C-B95F-44A6-AB78-C15F6310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9E0E6-F4E9-4317-9934-B9D562A0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D009-576B-40BA-9050-712DE739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D396-883F-4A23-BAD6-3B2BD972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49C24-1A01-4C33-B0C4-DB1EA186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5688E-F52E-4914-A477-DD08BA7E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A289B-6160-489D-A928-8546496A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73599-378B-4D0B-B339-40DE5FB6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2ABD0-91C7-4F62-845B-3C09BC2A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9D232-5B86-4941-8279-92B535541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F8263-014E-4967-A197-F3AEDB758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4D716-77D2-43E9-BE23-DCEB4A6C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0F785-EC65-4A3C-84E5-E2465444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639E5-D285-4D1A-91F7-259B8A55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5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24806A-69E2-48FD-9498-127F36A0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42477-A01D-436C-A994-6EC0898DC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5EE0B-3375-4728-B812-413F3AEF0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C0517-DD07-4C07-B36C-D09B53C0F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D884C-94E9-415A-97E7-35284E360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3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B4C59C-03E8-4E6C-AC07-A09A315F2B87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53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5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74" y="1585208"/>
            <a:ext cx="5770179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6251" y="717378"/>
            <a:ext cx="6552917" cy="173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9600" dirty="0" err="1">
                <a:ln w="28575"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ln w="28575"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28575"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600" dirty="0">
                <a:ln w="28575"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8BC14-8528-446F-8ECF-AD7A5A276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6" y="418923"/>
            <a:ext cx="1511939" cy="1377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CA913-AC0F-4C1E-9C3D-73E29B81D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5" y="4976857"/>
            <a:ext cx="1511939" cy="1377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E02641-56C8-47B6-93CB-8A42BFD25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05" y="461125"/>
            <a:ext cx="1511939" cy="1377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FF9DDE-99AE-4E08-8814-286313351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05" y="5019061"/>
            <a:ext cx="1511939" cy="1377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930C96-B74E-44B8-87F5-1123FB763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4" y="1513065"/>
            <a:ext cx="6480048" cy="5254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7083" y="451660"/>
            <a:ext cx="2853558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</a:t>
            </a:r>
            <a:r>
              <a:rPr lang="en-US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7083" y="5920018"/>
            <a:ext cx="2251841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সমুচা</a:t>
            </a:r>
            <a:r>
              <a:rPr lang="bn-BD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724" y="1055649"/>
            <a:ext cx="3105806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আকৃতি কেমন?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7903" y="2459421"/>
            <a:ext cx="2963918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তিনকোনা আকৃতি 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9901FB-2A08-4D80-A7A5-C9A51D6580F7}"/>
              </a:ext>
            </a:extLst>
          </p:cNvPr>
          <p:cNvSpPr/>
          <p:nvPr/>
        </p:nvSpPr>
        <p:spPr>
          <a:xfrm rot="20734477">
            <a:off x="2947750" y="2629279"/>
            <a:ext cx="2960410" cy="3022324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28399 -0.039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8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31" y="1240137"/>
            <a:ext cx="8135007" cy="5350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313036"/>
            <a:ext cx="4151585" cy="76944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এটি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কেমন?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3214" y="313036"/>
            <a:ext cx="4240924" cy="707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তিনকোনা আকৃতি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6DC238-D101-4855-B69F-22BA933456F1}"/>
              </a:ext>
            </a:extLst>
          </p:cNvPr>
          <p:cNvCxnSpPr>
            <a:cxnSpLocks/>
          </p:cNvCxnSpPr>
          <p:nvPr/>
        </p:nvCxnSpPr>
        <p:spPr>
          <a:xfrm>
            <a:off x="1860331" y="1883440"/>
            <a:ext cx="7118777" cy="21938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9A732C-B205-4221-A955-B0876C52F938}"/>
              </a:ext>
            </a:extLst>
          </p:cNvPr>
          <p:cNvCxnSpPr>
            <a:cxnSpLocks/>
          </p:cNvCxnSpPr>
          <p:nvPr/>
        </p:nvCxnSpPr>
        <p:spPr>
          <a:xfrm flipV="1">
            <a:off x="1860331" y="1395513"/>
            <a:ext cx="6774003" cy="4879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F5C800-88E2-49A2-8E4A-6D01BD784B81}"/>
              </a:ext>
            </a:extLst>
          </p:cNvPr>
          <p:cNvCxnSpPr>
            <a:cxnSpLocks/>
          </p:cNvCxnSpPr>
          <p:nvPr/>
        </p:nvCxnSpPr>
        <p:spPr>
          <a:xfrm>
            <a:off x="8634334" y="1333958"/>
            <a:ext cx="344774" cy="27433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4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5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3" y="1808642"/>
            <a:ext cx="6586330" cy="422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78" y="2002221"/>
            <a:ext cx="4633823" cy="3690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33" y="280499"/>
            <a:ext cx="4887311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ছবিগুলোর আকৃতি কেমন? 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9738" y="568700"/>
            <a:ext cx="3867462" cy="769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চারকোনা আকৃতি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C8EC33-B97D-4F34-8423-DCBC9367E443}"/>
              </a:ext>
            </a:extLst>
          </p:cNvPr>
          <p:cNvCxnSpPr/>
          <p:nvPr/>
        </p:nvCxnSpPr>
        <p:spPr>
          <a:xfrm>
            <a:off x="520505" y="2630658"/>
            <a:ext cx="1167618" cy="2672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577F76-534C-4798-A5EB-917B75422BAB}"/>
              </a:ext>
            </a:extLst>
          </p:cNvPr>
          <p:cNvCxnSpPr/>
          <p:nvPr/>
        </p:nvCxnSpPr>
        <p:spPr>
          <a:xfrm flipV="1">
            <a:off x="1688123" y="2518117"/>
            <a:ext cx="4965895" cy="3798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311D44-E5DE-4180-B83A-7373855B31E4}"/>
              </a:ext>
            </a:extLst>
          </p:cNvPr>
          <p:cNvCxnSpPr>
            <a:cxnSpLocks/>
          </p:cNvCxnSpPr>
          <p:nvPr/>
        </p:nvCxnSpPr>
        <p:spPr>
          <a:xfrm>
            <a:off x="5199854" y="2321169"/>
            <a:ext cx="1439174" cy="1969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B1E06B-62F9-495F-A02F-A173CCAC7B90}"/>
              </a:ext>
            </a:extLst>
          </p:cNvPr>
          <p:cNvCxnSpPr/>
          <p:nvPr/>
        </p:nvCxnSpPr>
        <p:spPr>
          <a:xfrm flipV="1">
            <a:off x="519499" y="2321169"/>
            <a:ext cx="4695345" cy="3094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1F777C-F3E9-4871-9AC2-E2D6312C5AF7}"/>
              </a:ext>
            </a:extLst>
          </p:cNvPr>
          <p:cNvCxnSpPr/>
          <p:nvPr/>
        </p:nvCxnSpPr>
        <p:spPr>
          <a:xfrm>
            <a:off x="7555043" y="3847363"/>
            <a:ext cx="464695" cy="2149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BAE152-0935-4551-812A-52E5F6E7AA11}"/>
              </a:ext>
            </a:extLst>
          </p:cNvPr>
          <p:cNvCxnSpPr/>
          <p:nvPr/>
        </p:nvCxnSpPr>
        <p:spPr>
          <a:xfrm flipV="1">
            <a:off x="7989757" y="3687580"/>
            <a:ext cx="3237876" cy="3747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FC7CCA-C8BC-48B3-A56A-EC058406126E}"/>
              </a:ext>
            </a:extLst>
          </p:cNvPr>
          <p:cNvCxnSpPr>
            <a:cxnSpLocks/>
          </p:cNvCxnSpPr>
          <p:nvPr/>
        </p:nvCxnSpPr>
        <p:spPr>
          <a:xfrm flipV="1">
            <a:off x="7555043" y="3567659"/>
            <a:ext cx="3119789" cy="2797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831286-4E73-4783-9463-FADCC1A3650A}"/>
              </a:ext>
            </a:extLst>
          </p:cNvPr>
          <p:cNvCxnSpPr/>
          <p:nvPr/>
        </p:nvCxnSpPr>
        <p:spPr>
          <a:xfrm>
            <a:off x="10674832" y="3567659"/>
            <a:ext cx="552801" cy="1398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0" y="2487168"/>
            <a:ext cx="4997140" cy="3192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545" y="377357"/>
            <a:ext cx="8105284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1869" y="1127385"/>
            <a:ext cx="3072467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চারকোনা আকৃতি 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79" y="2487168"/>
            <a:ext cx="4909984" cy="288950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B8387E-CB28-4EB0-926A-34260693657B}"/>
              </a:ext>
            </a:extLst>
          </p:cNvPr>
          <p:cNvCxnSpPr/>
          <p:nvPr/>
        </p:nvCxnSpPr>
        <p:spPr>
          <a:xfrm>
            <a:off x="565750" y="2487168"/>
            <a:ext cx="0" cy="28895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6747BA-4B69-4307-8D6F-281A42AC06A4}"/>
              </a:ext>
            </a:extLst>
          </p:cNvPr>
          <p:cNvCxnSpPr/>
          <p:nvPr/>
        </p:nvCxnSpPr>
        <p:spPr>
          <a:xfrm>
            <a:off x="5562890" y="2491665"/>
            <a:ext cx="0" cy="28895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3A2F5-48EA-477E-BB54-C0F68216DD1C}"/>
              </a:ext>
            </a:extLst>
          </p:cNvPr>
          <p:cNvCxnSpPr/>
          <p:nvPr/>
        </p:nvCxnSpPr>
        <p:spPr>
          <a:xfrm>
            <a:off x="565750" y="2517148"/>
            <a:ext cx="49971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CB5CD4-D026-4C4D-96A5-8196A00E77DA}"/>
              </a:ext>
            </a:extLst>
          </p:cNvPr>
          <p:cNvCxnSpPr/>
          <p:nvPr/>
        </p:nvCxnSpPr>
        <p:spPr>
          <a:xfrm>
            <a:off x="565750" y="5346692"/>
            <a:ext cx="49971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5DD670-9DD7-418A-9DB3-4E3FF67D6AAE}"/>
              </a:ext>
            </a:extLst>
          </p:cNvPr>
          <p:cNvCxnSpPr>
            <a:cxnSpLocks/>
          </p:cNvCxnSpPr>
          <p:nvPr/>
        </p:nvCxnSpPr>
        <p:spPr>
          <a:xfrm>
            <a:off x="6347379" y="2487168"/>
            <a:ext cx="0" cy="29032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B02FD1-CFE1-4480-9140-4706E324A13A}"/>
              </a:ext>
            </a:extLst>
          </p:cNvPr>
          <p:cNvCxnSpPr/>
          <p:nvPr/>
        </p:nvCxnSpPr>
        <p:spPr>
          <a:xfrm>
            <a:off x="11227383" y="2487168"/>
            <a:ext cx="0" cy="28895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C03F59-82BB-4D3B-8F3D-BB607032FD9B}"/>
              </a:ext>
            </a:extLst>
          </p:cNvPr>
          <p:cNvCxnSpPr/>
          <p:nvPr/>
        </p:nvCxnSpPr>
        <p:spPr>
          <a:xfrm>
            <a:off x="6347379" y="2487168"/>
            <a:ext cx="49099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0D8322-51B6-440F-B058-831A6A6B2D32}"/>
              </a:ext>
            </a:extLst>
          </p:cNvPr>
          <p:cNvCxnSpPr/>
          <p:nvPr/>
        </p:nvCxnSpPr>
        <p:spPr>
          <a:xfrm>
            <a:off x="6347379" y="5390463"/>
            <a:ext cx="49099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CE27C22-5AE2-43F5-8225-523B028DEBE3}"/>
              </a:ext>
            </a:extLst>
          </p:cNvPr>
          <p:cNvSpPr/>
          <p:nvPr/>
        </p:nvSpPr>
        <p:spPr>
          <a:xfrm>
            <a:off x="7540055" y="2998038"/>
            <a:ext cx="2083628" cy="197629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780" y="204952"/>
            <a:ext cx="82756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 আকৃতির ছবিগুলো শনাক্ত ক</a:t>
            </a:r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 আলাদা করি</a:t>
            </a:r>
            <a:r>
              <a:rPr lang="bn-BD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5" y="2837793"/>
            <a:ext cx="2067360" cy="2005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3" y="4835093"/>
            <a:ext cx="2051593" cy="170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" y="1227944"/>
            <a:ext cx="1477137" cy="16098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656922" y="3345277"/>
            <a:ext cx="1526628" cy="1497724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412125" y="4944273"/>
            <a:ext cx="2112578" cy="160048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nut 11"/>
          <p:cNvSpPr/>
          <p:nvPr/>
        </p:nvSpPr>
        <p:spPr>
          <a:xfrm>
            <a:off x="4422659" y="1007835"/>
            <a:ext cx="1876097" cy="1918389"/>
          </a:xfrm>
          <a:prstGeom prst="donut">
            <a:avLst>
              <a:gd name="adj" fmla="val 49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35" y="3356241"/>
            <a:ext cx="1970768" cy="12524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87" y="4890296"/>
            <a:ext cx="1791747" cy="1654457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/>
          </p:cNvCxnSpPr>
          <p:nvPr/>
        </p:nvCxnSpPr>
        <p:spPr>
          <a:xfrm>
            <a:off x="6849621" y="1099884"/>
            <a:ext cx="0" cy="54885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84" y="1164472"/>
            <a:ext cx="1816830" cy="212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9753 0.0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62213 0.15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62279 0.25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33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41979 0.171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615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669261" y="1163461"/>
            <a:ext cx="2785942" cy="173944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59526" y="4911272"/>
            <a:ext cx="2769011" cy="1674738"/>
          </a:xfrm>
          <a:prstGeom prst="triangl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8346" y="2920858"/>
            <a:ext cx="1945118" cy="159231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901" y="195977"/>
            <a:ext cx="1160850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তিনকোনা আকৃতি ছবিগুলো শনাক্ত ক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464381" y="1030910"/>
            <a:ext cx="2028498" cy="16247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3421118" y="4966138"/>
            <a:ext cx="1931778" cy="1589355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Terminator 11"/>
          <p:cNvSpPr/>
          <p:nvPr/>
        </p:nvSpPr>
        <p:spPr>
          <a:xfrm>
            <a:off x="5552259" y="2602871"/>
            <a:ext cx="1401038" cy="314582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7085897" y="1406769"/>
            <a:ext cx="62526" cy="53093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1430">
            <a:off x="3001663" y="3532629"/>
            <a:ext cx="1892620" cy="18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52943 0.046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46133 0.034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60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463 L 0.59206 -4.44444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6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5"/>
            </a:avLst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783" y="3135570"/>
            <a:ext cx="2183524" cy="123152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2885090" y="5086715"/>
            <a:ext cx="1997569" cy="137160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eparation 5"/>
          <p:cNvSpPr/>
          <p:nvPr/>
        </p:nvSpPr>
        <p:spPr>
          <a:xfrm>
            <a:off x="2940269" y="3156720"/>
            <a:ext cx="2222938" cy="1623848"/>
          </a:xfrm>
          <a:prstGeom prst="flowChartPreparati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420087" y="1163663"/>
            <a:ext cx="1792997" cy="1495310"/>
          </a:xfrm>
          <a:prstGeom prst="bevel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&quot;No&quot; Symbol 7"/>
          <p:cNvSpPr/>
          <p:nvPr/>
        </p:nvSpPr>
        <p:spPr>
          <a:xfrm>
            <a:off x="350783" y="4840014"/>
            <a:ext cx="2183524" cy="1742090"/>
          </a:xfrm>
          <a:prstGeom prst="noSmoking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eart 8"/>
          <p:cNvSpPr/>
          <p:nvPr/>
        </p:nvSpPr>
        <p:spPr>
          <a:xfrm>
            <a:off x="2611163" y="1163663"/>
            <a:ext cx="2455479" cy="1686910"/>
          </a:xfrm>
          <a:prstGeom prst="hear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5214444" y="4840014"/>
            <a:ext cx="1828800" cy="1734207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>
            <a:off x="5439103" y="1073723"/>
            <a:ext cx="1336127" cy="3086706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7173309" y="1229193"/>
            <a:ext cx="0" cy="5455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0DE398-B908-4473-8E8C-92431DF27606}"/>
              </a:ext>
            </a:extLst>
          </p:cNvPr>
          <p:cNvSpPr txBox="1"/>
          <p:nvPr/>
        </p:nvSpPr>
        <p:spPr>
          <a:xfrm>
            <a:off x="350783" y="215500"/>
            <a:ext cx="1149042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কোনা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শনাক্ত করে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75508 0.113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47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72135 0.080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68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39284 0.017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93" y="2670048"/>
            <a:ext cx="3751190" cy="2414016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>
          <a:xfrm>
            <a:off x="634140" y="2318004"/>
            <a:ext cx="3087760" cy="3259836"/>
          </a:xfrm>
          <a:prstGeom prst="donut">
            <a:avLst>
              <a:gd name="adj" fmla="val 372"/>
            </a:avLst>
          </a:prstGeom>
          <a:solidFill>
            <a:schemeClr val="tx1"/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7168" y="402336"/>
            <a:ext cx="7662672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140" y="544068"/>
            <a:ext cx="11033043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ডটগুলোতে</a:t>
            </a:r>
            <a:r>
              <a:rPr lang="en-US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US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আকৃতিগুলো</a:t>
            </a:r>
            <a:r>
              <a:rPr lang="en-US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</a:t>
            </a:r>
            <a:r>
              <a:rPr lang="bn-BD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78C5C6-0FFC-4A64-A360-336CF6B42376}"/>
              </a:ext>
            </a:extLst>
          </p:cNvPr>
          <p:cNvSpPr/>
          <p:nvPr/>
        </p:nvSpPr>
        <p:spPr>
          <a:xfrm>
            <a:off x="641511" y="2343490"/>
            <a:ext cx="3058028" cy="32328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881BA8C-0176-40D8-81EB-FDCF0C1ECA44}"/>
              </a:ext>
            </a:extLst>
          </p:cNvPr>
          <p:cNvSpPr/>
          <p:nvPr/>
        </p:nvSpPr>
        <p:spPr>
          <a:xfrm>
            <a:off x="3980623" y="2043684"/>
            <a:ext cx="3669276" cy="2946654"/>
          </a:xfrm>
          <a:prstGeom prst="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3DF988-A5DC-4C65-BA08-B3E2AC0FA488}"/>
              </a:ext>
            </a:extLst>
          </p:cNvPr>
          <p:cNvCxnSpPr>
            <a:cxnSpLocks/>
            <a:stCxn id="6" idx="2"/>
            <a:endCxn id="6" idx="0"/>
          </p:cNvCxnSpPr>
          <p:nvPr/>
        </p:nvCxnSpPr>
        <p:spPr>
          <a:xfrm flipV="1">
            <a:off x="3980623" y="2043684"/>
            <a:ext cx="1834638" cy="29466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A3D9CF-0E15-4FB6-ACDF-6C669B0EE386}"/>
              </a:ext>
            </a:extLst>
          </p:cNvPr>
          <p:cNvCxnSpPr>
            <a:cxnSpLocks/>
            <a:stCxn id="6" idx="4"/>
            <a:endCxn id="6" idx="0"/>
          </p:cNvCxnSpPr>
          <p:nvPr/>
        </p:nvCxnSpPr>
        <p:spPr>
          <a:xfrm flipH="1" flipV="1">
            <a:off x="5815261" y="2043684"/>
            <a:ext cx="1834638" cy="29466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3A356B-9042-4C98-B7C2-E0A41033D24B}"/>
              </a:ext>
            </a:extLst>
          </p:cNvPr>
          <p:cNvCxnSpPr>
            <a:cxnSpLocks/>
            <a:stCxn id="6" idx="4"/>
            <a:endCxn id="6" idx="2"/>
          </p:cNvCxnSpPr>
          <p:nvPr/>
        </p:nvCxnSpPr>
        <p:spPr>
          <a:xfrm flipH="1">
            <a:off x="3980623" y="4990338"/>
            <a:ext cx="36692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D5D85-72A8-42F7-98B5-BA81F71B862D}"/>
              </a:ext>
            </a:extLst>
          </p:cNvPr>
          <p:cNvCxnSpPr>
            <a:cxnSpLocks/>
          </p:cNvCxnSpPr>
          <p:nvPr/>
        </p:nvCxnSpPr>
        <p:spPr>
          <a:xfrm>
            <a:off x="7915993" y="2685038"/>
            <a:ext cx="37511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711C0C-9313-4AE9-A169-5E85E0190852}"/>
              </a:ext>
            </a:extLst>
          </p:cNvPr>
          <p:cNvCxnSpPr>
            <a:cxnSpLocks/>
          </p:cNvCxnSpPr>
          <p:nvPr/>
        </p:nvCxnSpPr>
        <p:spPr>
          <a:xfrm>
            <a:off x="7915993" y="5054084"/>
            <a:ext cx="37511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DE720B5-8FB3-4569-917B-E27AFCB5B09C}"/>
              </a:ext>
            </a:extLst>
          </p:cNvPr>
          <p:cNvCxnSpPr>
            <a:cxnSpLocks/>
          </p:cNvCxnSpPr>
          <p:nvPr/>
        </p:nvCxnSpPr>
        <p:spPr>
          <a:xfrm flipH="1" flipV="1">
            <a:off x="7930983" y="2670049"/>
            <a:ext cx="9850" cy="24140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6E98D7-E39B-440C-94D8-95D169857578}"/>
              </a:ext>
            </a:extLst>
          </p:cNvPr>
          <p:cNvCxnSpPr>
            <a:cxnSpLocks/>
          </p:cNvCxnSpPr>
          <p:nvPr/>
        </p:nvCxnSpPr>
        <p:spPr>
          <a:xfrm>
            <a:off x="7626536" y="6689613"/>
            <a:ext cx="422231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2D406D4-2513-4663-968C-E185681AEBFA}"/>
              </a:ext>
            </a:extLst>
          </p:cNvPr>
          <p:cNvCxnSpPr>
            <a:cxnSpLocks/>
          </p:cNvCxnSpPr>
          <p:nvPr/>
        </p:nvCxnSpPr>
        <p:spPr>
          <a:xfrm flipH="1" flipV="1">
            <a:off x="11630522" y="2670049"/>
            <a:ext cx="9850" cy="24140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9472" y="768097"/>
            <a:ext cx="2116836" cy="140588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65760" y="2601617"/>
            <a:ext cx="2200656" cy="160934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93720" y="4853354"/>
            <a:ext cx="2029968" cy="1719072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que 6"/>
          <p:cNvSpPr/>
          <p:nvPr/>
        </p:nvSpPr>
        <p:spPr>
          <a:xfrm>
            <a:off x="2566416" y="1216152"/>
            <a:ext cx="1572768" cy="1536192"/>
          </a:xfrm>
          <a:prstGeom prst="plaqu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Callout 7"/>
          <p:cNvSpPr/>
          <p:nvPr/>
        </p:nvSpPr>
        <p:spPr>
          <a:xfrm>
            <a:off x="2791968" y="2796924"/>
            <a:ext cx="2395728" cy="1956816"/>
          </a:xfrm>
          <a:prstGeom prst="quadArrowCallou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6-Point Star 8"/>
          <p:cNvSpPr/>
          <p:nvPr/>
        </p:nvSpPr>
        <p:spPr>
          <a:xfrm>
            <a:off x="585216" y="4482846"/>
            <a:ext cx="1923288" cy="1895093"/>
          </a:xfrm>
          <a:prstGeom prst="star6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414528" y="404622"/>
            <a:ext cx="1737360" cy="186537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 rot="16200000">
            <a:off x="5231944" y="2506273"/>
            <a:ext cx="1837944" cy="16855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>
            <a:off x="5632704" y="4636008"/>
            <a:ext cx="1316736" cy="1719072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15184" y="145158"/>
            <a:ext cx="320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6368" y="737145"/>
            <a:ext cx="4261104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 আকৃতিগুলো খুঁজে বের কর।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9FD67-F3F9-48F4-AEE1-AB1AC1E0B59F}"/>
              </a:ext>
            </a:extLst>
          </p:cNvPr>
          <p:cNvSpPr txBox="1"/>
          <p:nvPr/>
        </p:nvSpPr>
        <p:spPr>
          <a:xfrm>
            <a:off x="7684083" y="5177610"/>
            <a:ext cx="42291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চারকোনা আকৃতিগুলো খুঁজে বের কর।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6EE08-DA10-4FA7-B621-554E12E762D5}"/>
              </a:ext>
            </a:extLst>
          </p:cNvPr>
          <p:cNvSpPr txBox="1"/>
          <p:nvPr/>
        </p:nvSpPr>
        <p:spPr>
          <a:xfrm>
            <a:off x="7438019" y="3282517"/>
            <a:ext cx="4261104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তিনকোনা আকৃতিগুলো খুঁজে বের কর।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67BD8-8FFC-459A-A126-7B2BDC3B1BAD}"/>
              </a:ext>
            </a:extLst>
          </p:cNvPr>
          <p:cNvCxnSpPr/>
          <p:nvPr/>
        </p:nvCxnSpPr>
        <p:spPr>
          <a:xfrm>
            <a:off x="7292840" y="553318"/>
            <a:ext cx="0" cy="58246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3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45247 -0.575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-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75651 0.022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26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25599 0.592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816" y="516848"/>
            <a:ext cx="212140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মুল্যায়ন </a:t>
            </a:r>
            <a:endParaRPr lang="en-US" sz="4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792" y="1703457"/>
            <a:ext cx="21762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 আকৃতি 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3368790"/>
            <a:ext cx="36941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তিনকোনা আকৃতি </a:t>
            </a:r>
            <a:endParaRPr lang="en-US" sz="4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792" y="5078718"/>
            <a:ext cx="32552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চারকোনা আকৃতি </a:t>
            </a:r>
            <a:endParaRPr lang="en-US" sz="40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2464" y="323838"/>
            <a:ext cx="8046720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আকৃতিগুলো মিল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35340" y="1350178"/>
            <a:ext cx="2112264" cy="150496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9569" y="2981669"/>
            <a:ext cx="2057400" cy="18460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8174736" y="4887874"/>
            <a:ext cx="2688336" cy="1603112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68F53A-05D6-416B-8F84-446DC5EE832D}"/>
              </a:ext>
            </a:extLst>
          </p:cNvPr>
          <p:cNvCxnSpPr/>
          <p:nvPr/>
        </p:nvCxnSpPr>
        <p:spPr>
          <a:xfrm>
            <a:off x="2923082" y="2057400"/>
            <a:ext cx="5381469" cy="15552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667B44-4CAC-47EA-A718-751188611BF7}"/>
              </a:ext>
            </a:extLst>
          </p:cNvPr>
          <p:cNvCxnSpPr>
            <a:cxnSpLocks/>
          </p:cNvCxnSpPr>
          <p:nvPr/>
        </p:nvCxnSpPr>
        <p:spPr>
          <a:xfrm>
            <a:off x="3484132" y="3680085"/>
            <a:ext cx="5223735" cy="18277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7D7463-9D45-4BB5-B717-D391A1B72EF1}"/>
              </a:ext>
            </a:extLst>
          </p:cNvPr>
          <p:cNvCxnSpPr>
            <a:cxnSpLocks/>
          </p:cNvCxnSpPr>
          <p:nvPr/>
        </p:nvCxnSpPr>
        <p:spPr>
          <a:xfrm flipV="1">
            <a:off x="3574673" y="2130275"/>
            <a:ext cx="4729878" cy="32434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2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12875" y="218669"/>
            <a:ext cx="10086534" cy="2060297"/>
            <a:chOff x="1012875" y="338590"/>
            <a:chExt cx="10086534" cy="2254469"/>
          </a:xfrm>
        </p:grpSpPr>
        <p:sp>
          <p:nvSpPr>
            <p:cNvPr id="3" name="Cloud Callout 2"/>
            <p:cNvSpPr/>
            <p:nvPr/>
          </p:nvSpPr>
          <p:spPr>
            <a:xfrm>
              <a:off x="1012875" y="338590"/>
              <a:ext cx="10086534" cy="2254469"/>
            </a:xfrm>
            <a:prstGeom prst="cloudCallout">
              <a:avLst/>
            </a:prstGeom>
            <a:solidFill>
              <a:srgbClr val="00B05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52023" y="650312"/>
              <a:ext cx="91017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</a:t>
              </a:r>
              <a:r>
                <a:rPr lang="en-US" sz="96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</a:t>
              </a:r>
              <a:r>
                <a:rPr lang="en-US" sz="9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9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BD" sz="9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BD" sz="96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BD" sz="9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39560" y="3144605"/>
            <a:ext cx="692106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বাসুদেবপুর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743D93-C6A4-4ADA-A3E2-268538395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2" y="2473138"/>
            <a:ext cx="3897477" cy="3897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704BB6-3571-42CC-BC0B-104875308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6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65F18F3-F379-4740-B1E8-3DC2242B60FD}"/>
              </a:ext>
            </a:extLst>
          </p:cNvPr>
          <p:cNvSpPr/>
          <p:nvPr/>
        </p:nvSpPr>
        <p:spPr>
          <a:xfrm>
            <a:off x="2968283" y="647114"/>
            <a:ext cx="6668086" cy="2138289"/>
          </a:xfrm>
          <a:prstGeom prst="wedgeEllipse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4EA1E-4F95-4CDC-9C31-F201E2FA70C7}"/>
              </a:ext>
            </a:extLst>
          </p:cNvPr>
          <p:cNvSpPr txBox="1"/>
          <p:nvPr/>
        </p:nvSpPr>
        <p:spPr>
          <a:xfrm>
            <a:off x="3727938" y="1069145"/>
            <a:ext cx="5303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83AF6-964D-4EBA-8E1B-904C47C37EDD}"/>
              </a:ext>
            </a:extLst>
          </p:cNvPr>
          <p:cNvSpPr txBox="1"/>
          <p:nvPr/>
        </p:nvSpPr>
        <p:spPr>
          <a:xfrm>
            <a:off x="731520" y="3657600"/>
            <a:ext cx="110009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গোল, তিনকোনা ও চারকোণা আকৃতি ব্যবহার করে ছবি আঁকি।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143691"/>
            <a:ext cx="11722608" cy="4527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7E611-92D5-47D2-BB05-7504AA2F3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407963"/>
            <a:ext cx="7908408" cy="62206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28E9B5-EF83-4A8F-BF47-6D320A387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114" y="527245"/>
            <a:ext cx="5524500" cy="476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A16A54-8868-407A-81BB-6D2E2F865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52" y="662069"/>
            <a:ext cx="2473797" cy="18481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F08DC5-31D4-4012-BFD2-492A9C1014A9}"/>
              </a:ext>
            </a:extLst>
          </p:cNvPr>
          <p:cNvSpPr/>
          <p:nvPr/>
        </p:nvSpPr>
        <p:spPr>
          <a:xfrm rot="2225746">
            <a:off x="6841717" y="1827847"/>
            <a:ext cx="58196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3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46054" y="858129"/>
            <a:ext cx="5303521" cy="477598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নামঃ জ্যামিতিক আকৃ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2E01C5-E595-4CA9-9ADC-E499E4E6E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2" y="858129"/>
            <a:ext cx="3739009" cy="5091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D5716D-E8EE-4782-BAF5-C3690879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22" y="858129"/>
            <a:ext cx="1746711" cy="50294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A6F740-CD8D-4EBF-9403-BC984432D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3097" y="645350"/>
            <a:ext cx="4319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72067" y="399731"/>
            <a:ext cx="1482070" cy="1332185"/>
            <a:chOff x="816078" y="906517"/>
            <a:chExt cx="2092460" cy="1967379"/>
          </a:xfrm>
          <a:solidFill>
            <a:srgbClr val="FFC000"/>
          </a:solidFill>
        </p:grpSpPr>
        <p:sp>
          <p:nvSpPr>
            <p:cNvPr id="5" name="Heart 4"/>
            <p:cNvSpPr/>
            <p:nvPr/>
          </p:nvSpPr>
          <p:spPr>
            <a:xfrm>
              <a:off x="1387365" y="906517"/>
              <a:ext cx="851337" cy="1001111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16488744">
              <a:off x="890965" y="1400410"/>
              <a:ext cx="851337" cy="1001111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art 6"/>
            <p:cNvSpPr/>
            <p:nvPr/>
          </p:nvSpPr>
          <p:spPr>
            <a:xfrm rot="11692040">
              <a:off x="1387363" y="1872785"/>
              <a:ext cx="851337" cy="1001111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art 7"/>
            <p:cNvSpPr/>
            <p:nvPr/>
          </p:nvSpPr>
          <p:spPr>
            <a:xfrm rot="5400000">
              <a:off x="1940470" y="1358566"/>
              <a:ext cx="851337" cy="1084798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50907" y="341909"/>
            <a:ext cx="1621222" cy="1332186"/>
            <a:chOff x="816078" y="906517"/>
            <a:chExt cx="2092460" cy="1967379"/>
          </a:xfrm>
          <a:solidFill>
            <a:srgbClr val="FFC000"/>
          </a:solidFill>
        </p:grpSpPr>
        <p:sp>
          <p:nvSpPr>
            <p:cNvPr id="11" name="Heart 10"/>
            <p:cNvSpPr/>
            <p:nvPr/>
          </p:nvSpPr>
          <p:spPr>
            <a:xfrm>
              <a:off x="1387365" y="906517"/>
              <a:ext cx="851337" cy="1001111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/>
            <p:cNvSpPr/>
            <p:nvPr/>
          </p:nvSpPr>
          <p:spPr>
            <a:xfrm rot="16488744">
              <a:off x="890965" y="1400410"/>
              <a:ext cx="851337" cy="1001111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/>
            <p:cNvSpPr/>
            <p:nvPr/>
          </p:nvSpPr>
          <p:spPr>
            <a:xfrm rot="11692040">
              <a:off x="1387363" y="1872785"/>
              <a:ext cx="851337" cy="1001111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/>
            <p:cNvSpPr/>
            <p:nvPr/>
          </p:nvSpPr>
          <p:spPr>
            <a:xfrm rot="5400000">
              <a:off x="1940470" y="1358566"/>
              <a:ext cx="851337" cy="1084798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33972" y="2765698"/>
            <a:ext cx="6937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গোল, তিনকোনা, চারকোনা বস্তু চিনে বলতে পারবে।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Wave 15">
            <a:extLst>
              <a:ext uri="{FF2B5EF4-FFF2-40B4-BE49-F238E27FC236}">
                <a16:creationId xmlns:a16="http://schemas.microsoft.com/office/drawing/2014/main" id="{712F33ED-D14E-42B2-A134-CC273E863678}"/>
              </a:ext>
            </a:extLst>
          </p:cNvPr>
          <p:cNvSpPr/>
          <p:nvPr/>
        </p:nvSpPr>
        <p:spPr>
          <a:xfrm>
            <a:off x="3887983" y="341909"/>
            <a:ext cx="4319752" cy="1850869"/>
          </a:xfrm>
          <a:prstGeom prst="wave">
            <a:avLst>
              <a:gd name="adj1" fmla="val 12500"/>
              <a:gd name="adj2" fmla="val -694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468CFB-642C-4717-9F36-B5B9CFED7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4" y="1621943"/>
            <a:ext cx="2145299" cy="50294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387EC2-EF20-490E-836D-B591A2B37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73" y="1659892"/>
            <a:ext cx="2145299" cy="50294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7193AA-CDFC-4341-AD36-8F664A63F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7101" y="669000"/>
            <a:ext cx="770909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দেখে পাচ্ছ?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2869" y="5037983"/>
            <a:ext cx="872196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7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7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</a:t>
            </a:r>
            <a:r>
              <a:rPr lang="bn-IN" sz="7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7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আকৃতি</a:t>
            </a:r>
            <a:r>
              <a:rPr lang="bn-BD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AD03B20-FD81-4652-9E56-F043D0851E87}"/>
              </a:ext>
            </a:extLst>
          </p:cNvPr>
          <p:cNvSpPr/>
          <p:nvPr/>
        </p:nvSpPr>
        <p:spPr>
          <a:xfrm>
            <a:off x="3705706" y="1849902"/>
            <a:ext cx="3202745" cy="27150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62F428-ACDF-4EF2-867D-CF144EAC1B9C}"/>
              </a:ext>
            </a:extLst>
          </p:cNvPr>
          <p:cNvSpPr/>
          <p:nvPr/>
        </p:nvSpPr>
        <p:spPr>
          <a:xfrm>
            <a:off x="7683789" y="2370406"/>
            <a:ext cx="3582572" cy="20820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3069F5-24F9-4881-B629-5AD78C258FF4}"/>
              </a:ext>
            </a:extLst>
          </p:cNvPr>
          <p:cNvSpPr/>
          <p:nvPr/>
        </p:nvSpPr>
        <p:spPr>
          <a:xfrm>
            <a:off x="597961" y="1946534"/>
            <a:ext cx="2813538" cy="25884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5A60B-0265-422C-A5CA-15B992E33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284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7BA72AFF-364E-4836-BECE-6DC44EF7DF42}"/>
              </a:ext>
            </a:extLst>
          </p:cNvPr>
          <p:cNvSpPr/>
          <p:nvPr/>
        </p:nvSpPr>
        <p:spPr>
          <a:xfrm>
            <a:off x="1926149" y="764859"/>
            <a:ext cx="8447044" cy="1438694"/>
          </a:xfrm>
          <a:prstGeom prst="wav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483C2-CF36-4660-8EC4-7189460F5F7C}"/>
              </a:ext>
            </a:extLst>
          </p:cNvPr>
          <p:cNvSpPr txBox="1"/>
          <p:nvPr/>
        </p:nvSpPr>
        <p:spPr>
          <a:xfrm>
            <a:off x="2128603" y="1160810"/>
            <a:ext cx="8057126" cy="76944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C321F8-D1D5-43AF-85FA-7B4C7BE8A41C}"/>
              </a:ext>
            </a:extLst>
          </p:cNvPr>
          <p:cNvSpPr/>
          <p:nvPr/>
        </p:nvSpPr>
        <p:spPr>
          <a:xfrm>
            <a:off x="1052792" y="3551952"/>
            <a:ext cx="1008641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3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আকৃতি</a:t>
            </a:r>
            <a:endParaRPr lang="en-US" sz="6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85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5" y="1928296"/>
            <a:ext cx="3641892" cy="3532403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8395631" y="1928294"/>
            <a:ext cx="3245187" cy="3532404"/>
          </a:xfrm>
          <a:prstGeom prst="donu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2579" y="477524"/>
            <a:ext cx="7189076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5634" y="5572688"/>
            <a:ext cx="2396358" cy="101566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5EFD58-9E58-4E73-A378-9E6A29DF9921}"/>
              </a:ext>
            </a:extLst>
          </p:cNvPr>
          <p:cNvSpPr/>
          <p:nvPr/>
        </p:nvSpPr>
        <p:spPr>
          <a:xfrm>
            <a:off x="661778" y="2082529"/>
            <a:ext cx="3376245" cy="3223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32487 -0.005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39" y="1608083"/>
            <a:ext cx="4331199" cy="4422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8949906">
            <a:off x="-464107" y="2981619"/>
            <a:ext cx="647152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ছবিগুলোর আকৃতি কেমন?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63352">
            <a:off x="8803096" y="3436880"/>
            <a:ext cx="2748926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800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6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3273974" y="1489843"/>
            <a:ext cx="2806262" cy="3090040"/>
          </a:xfrm>
          <a:prstGeom prst="donut">
            <a:avLst>
              <a:gd name="adj" fmla="val 4368"/>
            </a:avLst>
          </a:prstGeom>
          <a:solidFill>
            <a:schemeClr val="accent6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212928" y="1489843"/>
            <a:ext cx="2806262" cy="3090040"/>
          </a:xfrm>
          <a:prstGeom prst="donut">
            <a:avLst>
              <a:gd name="adj" fmla="val 4368"/>
            </a:avLst>
          </a:prstGeom>
          <a:solidFill>
            <a:schemeClr val="accent6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9151882" y="1489843"/>
            <a:ext cx="2806262" cy="3090040"/>
          </a:xfrm>
          <a:prstGeom prst="donut">
            <a:avLst>
              <a:gd name="adj" fmla="val 4368"/>
            </a:avLst>
          </a:prstGeom>
          <a:solidFill>
            <a:schemeClr val="accent6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35020" y="1489843"/>
            <a:ext cx="2806262" cy="3090040"/>
          </a:xfrm>
          <a:prstGeom prst="donut">
            <a:avLst>
              <a:gd name="adj" fmla="val 4368"/>
            </a:avLst>
          </a:prstGeom>
          <a:solidFill>
            <a:schemeClr val="accent6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152" y="472966"/>
            <a:ext cx="4130565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এগুলো কিসের ছবি?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0516" y="472966"/>
            <a:ext cx="139524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চুড়ি </a:t>
            </a:r>
            <a:endParaRPr lang="en-US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003" y="5361840"/>
            <a:ext cx="5266997" cy="769441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এগুলোর আকৃতি কেমন?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1991" y="5023285"/>
            <a:ext cx="2806262" cy="1107996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গোল </a:t>
            </a:r>
            <a:endParaRPr 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871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234</Words>
  <Application>Microsoft Office PowerPoint</Application>
  <PresentationFormat>Widescreen</PresentationFormat>
  <Paragraphs>52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NikoshBAN</vt:lpstr>
      <vt:lpstr>Tw Cen MT</vt:lpstr>
      <vt:lpstr>Wingdings 3</vt:lpstr>
      <vt:lpstr>Office Theme</vt:lpstr>
      <vt:lpstr>Droplet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DPE</cp:lastModifiedBy>
  <cp:revision>78</cp:revision>
  <dcterms:created xsi:type="dcterms:W3CDTF">2019-05-25T05:57:08Z</dcterms:created>
  <dcterms:modified xsi:type="dcterms:W3CDTF">2019-10-29T04:15:35Z</dcterms:modified>
</cp:coreProperties>
</file>