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3" r:id="rId4"/>
    <p:sldId id="269" r:id="rId5"/>
    <p:sldId id="264" r:id="rId6"/>
    <p:sldId id="257" r:id="rId7"/>
    <p:sldId id="259" r:id="rId8"/>
    <p:sldId id="260" r:id="rId9"/>
    <p:sldId id="261" r:id="rId10"/>
    <p:sldId id="263" r:id="rId11"/>
    <p:sldId id="271" r:id="rId12"/>
    <p:sldId id="258" r:id="rId13"/>
    <p:sldId id="272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218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.TTTC\Desktop\SALIM MIRDHA\ros09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057400"/>
            <a:ext cx="4614004" cy="36576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362200" y="762000"/>
            <a:ext cx="41148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\Desktop\salim\pen dr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199" y="304800"/>
            <a:ext cx="5324064" cy="3276600"/>
          </a:xfrm>
          <a:prstGeom prst="rect">
            <a:avLst/>
          </a:prstGeom>
          <a:noFill/>
        </p:spPr>
      </p:pic>
      <p:pic>
        <p:nvPicPr>
          <p:cNvPr id="2051" name="Picture 3" descr="C:\Users\COM\Desktop\salim\pen driv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568944"/>
            <a:ext cx="5334000" cy="1307856"/>
          </a:xfrm>
          <a:prstGeom prst="rect">
            <a:avLst/>
          </a:prstGeom>
          <a:noFill/>
        </p:spPr>
      </p:pic>
      <p:pic>
        <p:nvPicPr>
          <p:cNvPr id="2052" name="Picture 4" descr="C:\Users\COM\Desktop\salim\pen driv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199" y="4860410"/>
            <a:ext cx="5334001" cy="1768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457200" y="1169620"/>
            <a:ext cx="8229600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 দুটি দেখ-</a:t>
            </a:r>
            <a:endParaRPr lang="en-US" dirty="0"/>
          </a:p>
        </p:txBody>
      </p:sp>
      <p:pic>
        <p:nvPicPr>
          <p:cNvPr id="4" name="Content Placeholder 3" descr="system.jpe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418982"/>
            <a:ext cx="2286000" cy="2286000"/>
          </a:xfrm>
          <a:prstGeom prst="rect">
            <a:avLst/>
          </a:prstGeom>
        </p:spPr>
      </p:pic>
      <p:pic>
        <p:nvPicPr>
          <p:cNvPr id="5" name="Picture 4" descr="head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495182"/>
            <a:ext cx="1962150" cy="211746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200400" y="2876182"/>
            <a:ext cx="1752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400" y="4857382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সিস্টেম ইউনিট বা প্রধান ডিভাইস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867400" y="2723782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6934200" y="2571382"/>
            <a:ext cx="1508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পি ইউ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মস্তিস্ক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3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\Desktop\salim\compu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-1"/>
            <a:ext cx="5238750" cy="3870717"/>
          </a:xfrm>
          <a:prstGeom prst="rect">
            <a:avLst/>
          </a:prstGeom>
          <a:noFill/>
        </p:spPr>
      </p:pic>
      <p:pic>
        <p:nvPicPr>
          <p:cNvPr id="2051" name="Picture 3" descr="C:\Users\COM\Desktop\salim\computor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673457"/>
            <a:ext cx="5257800" cy="943470"/>
          </a:xfrm>
          <a:prstGeom prst="rect">
            <a:avLst/>
          </a:prstGeom>
          <a:noFill/>
        </p:spPr>
      </p:pic>
      <p:pic>
        <p:nvPicPr>
          <p:cNvPr id="2052" name="Picture 4" descr="C:\Users\COM\Desktop\salim\computor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552951"/>
            <a:ext cx="5257800" cy="2214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678" y="1041008"/>
            <a:ext cx="8534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১। ছবিটির নাম কি  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b="1" u="sng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u="sng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৩।                            ছবিটি কিসের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5" name="Picture 4" descr="mous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1136759"/>
            <a:ext cx="2000250" cy="1758841"/>
          </a:xfrm>
          <a:prstGeom prst="rect">
            <a:avLst/>
          </a:prstGeom>
        </p:spPr>
      </p:pic>
      <p:pic>
        <p:nvPicPr>
          <p:cNvPr id="6" name="Picture 5" descr="printer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38575"/>
            <a:ext cx="143135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77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01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36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400" b="1" u="sng" dirty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4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১। ছবি সহ দুটি আউটপুট ডিভাইসের বর্ণনা কর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249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828800" y="12954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User.TTTC\Desktop\14_Hamanta\Final\handsh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90800"/>
            <a:ext cx="568031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2590800"/>
            <a:ext cx="5638800" cy="29718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নামঃ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মোছাঃ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নাজমুন্নাহার</a:t>
            </a:r>
            <a:endParaRPr kumimoji="0" lang="b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পদবীঃ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কম্পিউটার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প্রতিষ্ঠানঃ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ফুলকোট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নবোদয়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কারিগরি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উচ্চ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বিদ্যালয়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ভোকেশনাল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বিভাগ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838200"/>
            <a:ext cx="44958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G:\safik\si\si\si\New folder (2)\TTTC Training\Picture B 22\ID 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4163" y="68572"/>
            <a:ext cx="1931074" cy="2446028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5715000" y="2667000"/>
            <a:ext cx="38862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বিষয়ঃ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এ্যাপ্লিকেশন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শ্রেণীঃ নবম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সময়ঃ </a:t>
            </a:r>
            <a:r>
              <a:rPr lang="en-US" sz="3200" noProof="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</a:t>
            </a:r>
            <a:r>
              <a:rPr kumimoji="0" lang="b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মিনিট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jitu\hw01.gif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533400"/>
            <a:ext cx="6172200" cy="48606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14800" y="998696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6400" y="2872264"/>
            <a:ext cx="361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1368028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86600" y="2626638"/>
            <a:ext cx="5715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362200" y="5638800"/>
            <a:ext cx="4648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কম্পিউটার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9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47900" y="533400"/>
            <a:ext cx="4648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84860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</a:p>
          <a:p>
            <a:pPr lvl="0">
              <a:spcBef>
                <a:spcPct val="20000"/>
              </a:spcBef>
            </a:pP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 বলতে পারবে।</a:t>
            </a:r>
          </a:p>
          <a:p>
            <a:pPr lvl="0">
              <a:spcBef>
                <a:spcPct val="20000"/>
              </a:spcBef>
            </a:pP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>
              <a:spcBef>
                <a:spcPct val="20000"/>
              </a:spcBef>
            </a:pP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pPr lvl="0">
              <a:spcBef>
                <a:spcPct val="20000"/>
              </a:spcBef>
            </a:pPr>
            <a:r>
              <a:rPr lang="bn-IN" sz="320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1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\Desktop\salim\moni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0498" y="98414"/>
            <a:ext cx="5304702" cy="3025786"/>
          </a:xfrm>
          <a:prstGeom prst="rect">
            <a:avLst/>
          </a:prstGeom>
          <a:noFill/>
        </p:spPr>
      </p:pic>
      <p:pic>
        <p:nvPicPr>
          <p:cNvPr id="1027" name="Picture 3" descr="C:\Users\COM\Desktop\salim\monitor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3549" y="3124200"/>
            <a:ext cx="5311651" cy="1176211"/>
          </a:xfrm>
          <a:prstGeom prst="rect">
            <a:avLst/>
          </a:prstGeom>
          <a:noFill/>
        </p:spPr>
      </p:pic>
      <p:pic>
        <p:nvPicPr>
          <p:cNvPr id="1028" name="Picture 4" descr="C:\Users\COM\Desktop\salim\monitor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267200"/>
            <a:ext cx="5334000" cy="177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\Desktop\salim\pri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9517" y="76199"/>
            <a:ext cx="5483283" cy="4284255"/>
          </a:xfrm>
          <a:prstGeom prst="rect">
            <a:avLst/>
          </a:prstGeom>
          <a:noFill/>
        </p:spPr>
      </p:pic>
      <p:pic>
        <p:nvPicPr>
          <p:cNvPr id="2" name="Picture 2" descr="C:\Users\COM\Desktop\salim\printer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343400"/>
            <a:ext cx="5486400" cy="887455"/>
          </a:xfrm>
          <a:prstGeom prst="rect">
            <a:avLst/>
          </a:prstGeom>
          <a:noFill/>
        </p:spPr>
      </p:pic>
      <p:pic>
        <p:nvPicPr>
          <p:cNvPr id="1027" name="Picture 3" descr="C:\Users\COM\Desktop\salim\printer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5181600"/>
            <a:ext cx="5486400" cy="1526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\Desktop\salim\sca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576" y="76200"/>
            <a:ext cx="5196024" cy="3993167"/>
          </a:xfrm>
          <a:prstGeom prst="rect">
            <a:avLst/>
          </a:prstGeom>
          <a:noFill/>
        </p:spPr>
      </p:pic>
      <p:pic>
        <p:nvPicPr>
          <p:cNvPr id="3075" name="Picture 3" descr="C:\Users\COM\Desktop\salim\scan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038600"/>
            <a:ext cx="5155994" cy="1105495"/>
          </a:xfrm>
          <a:prstGeom prst="rect">
            <a:avLst/>
          </a:prstGeom>
          <a:noFill/>
        </p:spPr>
      </p:pic>
      <p:pic>
        <p:nvPicPr>
          <p:cNvPr id="3076" name="Picture 4" descr="C:\Users\COM\Desktop\salim\scane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5105401"/>
            <a:ext cx="51816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M\Desktop\salim\key bo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52400"/>
            <a:ext cx="5311364" cy="2743200"/>
          </a:xfrm>
          <a:prstGeom prst="rect">
            <a:avLst/>
          </a:prstGeom>
          <a:noFill/>
        </p:spPr>
      </p:pic>
      <p:pic>
        <p:nvPicPr>
          <p:cNvPr id="4099" name="Picture 3" descr="C:\Users\COM\Desktop\salim\key bor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895600"/>
            <a:ext cx="5334001" cy="1600200"/>
          </a:xfrm>
          <a:prstGeom prst="rect">
            <a:avLst/>
          </a:prstGeom>
          <a:noFill/>
        </p:spPr>
      </p:pic>
      <p:pic>
        <p:nvPicPr>
          <p:cNvPr id="4100" name="Picture 4" descr="C:\Users\COM\Desktop\salim\key bord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495800"/>
            <a:ext cx="5323255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OM\Desktop\salim\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999" y="0"/>
            <a:ext cx="5405347" cy="3581400"/>
          </a:xfrm>
          <a:prstGeom prst="rect">
            <a:avLst/>
          </a:prstGeom>
          <a:noFill/>
        </p:spPr>
      </p:pic>
      <p:pic>
        <p:nvPicPr>
          <p:cNvPr id="5124" name="Picture 4" descr="C:\Users\COM\Desktop\salim\mous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581400"/>
            <a:ext cx="5410200" cy="1447800"/>
          </a:xfrm>
          <a:prstGeom prst="rect">
            <a:avLst/>
          </a:prstGeom>
          <a:noFill/>
        </p:spPr>
      </p:pic>
      <p:pic>
        <p:nvPicPr>
          <p:cNvPr id="5125" name="Picture 5" descr="C:\Users\COM\Desktop\salim\mous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5029200"/>
            <a:ext cx="541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90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</dc:creator>
  <cp:lastModifiedBy>Windows User</cp:lastModifiedBy>
  <cp:revision>83</cp:revision>
  <dcterms:created xsi:type="dcterms:W3CDTF">2006-08-16T00:00:00Z</dcterms:created>
  <dcterms:modified xsi:type="dcterms:W3CDTF">2019-10-29T13:02:37Z</dcterms:modified>
</cp:coreProperties>
</file>