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Voice%20001.m4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Desktop\Voice%20002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20191028_092318%5b1%5d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শুভ মধ্যাহ্ন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Content Placeholder 5" descr="SpecificDaringKakapo-size_restricte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66801"/>
            <a:ext cx="8839200" cy="495300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bn-IN" sz="4000" dirty="0" smtClean="0">
                <a:latin typeface="SutonnyOMJ" pitchFamily="2" charset="0"/>
                <a:cs typeface="SutonnyOMJ" pitchFamily="2" charset="0"/>
              </a:rPr>
              <a:t>একক কাজ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3600" dirty="0" smtClean="0">
                <a:latin typeface="SutonnyOMJ" pitchFamily="2" charset="0"/>
                <a:cs typeface="SutonnyOMJ" pitchFamily="2" charset="0"/>
              </a:rPr>
            </a:b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     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সুন্দরবনের বাস্তুতন্ত্র সম্পর্কে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লেখ   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   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সময় </a:t>
            </a: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bn-IN" sz="3600" dirty="0" smtClean="0">
                <a:latin typeface="SutonnyOMJ" pitchFamily="2" charset="0"/>
                <a:cs typeface="SutonnyOMJ" pitchFamily="2" charset="0"/>
              </a:rPr>
            </a:br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                                                        ২.৩০ মিনিট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n-US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স্থলজ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বাস্তুতন্ত্র হিসাবে বনভূমির বাস্তুতন্ত্রকে কয় ভাগে ভাগ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হয়েছে</a:t>
            </a:r>
            <a:r>
              <a:rPr lang="bn-IN" dirty="0" smtClean="0">
                <a:latin typeface="SutonnyOMJ" pitchFamily="2" charset="0"/>
                <a:cs typeface="SutonnyOMJ" pitchFamily="2" charset="0"/>
              </a:rPr>
              <a:t>?</a:t>
            </a:r>
          </a:p>
          <a:p>
            <a:pPr>
              <a:buNone/>
            </a:pPr>
            <a:r>
              <a:rPr lang="bn-IN" sz="3000" dirty="0" smtClean="0">
                <a:latin typeface="SutonnyOMJ" pitchFamily="2" charset="0"/>
                <a:cs typeface="SutonnyOMJ" pitchFamily="2" charset="0"/>
              </a:rPr>
              <a:t>ক) ২ ভাগে        খ) ৩ ভাগে             গ) ৪ ভাগে        ঘ) ৫ ভাগে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                </a:t>
            </a: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     </a:t>
            </a:r>
            <a:r>
              <a:rPr lang="bn-IN" sz="3600" b="1" u="sng" dirty="0" smtClean="0">
                <a:latin typeface="SutonnyOMJ" pitchFamily="2" charset="0"/>
                <a:cs typeface="SutonnyOMJ" pitchFamily="2" charset="0"/>
              </a:rPr>
              <a:t>দলীয় কাজ</a:t>
            </a:r>
          </a:p>
          <a:p>
            <a:pPr>
              <a:buNone/>
            </a:pPr>
            <a:endParaRPr lang="bn-IN" sz="3600" b="1" u="sng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SutonnyOMJ" pitchFamily="2" charset="0"/>
                <a:cs typeface="SutonnyOMJ" pitchFamily="2" charset="0"/>
              </a:rPr>
              <a:t>               </a:t>
            </a:r>
            <a:r>
              <a:rPr lang="bn-IN" sz="3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u="sng" dirty="0" smtClean="0">
                <a:latin typeface="SutonnyOMJ" pitchFamily="2" charset="0"/>
                <a:cs typeface="SutonnyOMJ" pitchFamily="2" charset="0"/>
              </a:rPr>
              <a:t>পুকুরের </a:t>
            </a:r>
            <a:r>
              <a:rPr lang="bn-IN" sz="3600" b="1" u="sng" dirty="0" smtClean="0">
                <a:latin typeface="SutonnyOMJ" pitchFamily="2" charset="0"/>
                <a:cs typeface="SutonnyOMJ" pitchFamily="2" charset="0"/>
              </a:rPr>
              <a:t>বাস্তুতন্ত্রের বিবরণ </a:t>
            </a:r>
            <a:r>
              <a:rPr lang="bn-IN" sz="3600" b="1" u="sng" dirty="0" smtClean="0"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b="1" u="sng" dirty="0" smtClean="0">
                <a:latin typeface="SutonnyOMJ" pitchFamily="2" charset="0"/>
                <a:cs typeface="SutonnyOMJ" pitchFamily="2" charset="0"/>
              </a:rPr>
              <a:t>  (২ মিনিট)</a:t>
            </a:r>
            <a:endParaRPr lang="en-US" sz="3600" b="1" u="sng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3124200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6725E-6 L 0.15 0.321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সুন্দরবন কি নামে পরিচিত?  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ম্যানগ্রোভ বন।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সুন্দরবনের প্রথম স্তরের খাদক কোনটি?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ক) বানর   খ)  হরিণ   গ)  শূকর   ঘ) বক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জলজ বাস্তুতন্ত্র গুলোর নাম বলো-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১। পুকুরের বাস্তুতন্ত্র  ২। নদ-নদীর বাস্তুতন্ত্র   ৩। সমুদ্রের বাস্তুতন্ত্র</a:t>
            </a: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জু-প্লাঙ্কটন কি?</a:t>
            </a:r>
          </a:p>
          <a:p>
            <a:pPr>
              <a:buNone/>
            </a:pPr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ক) খুদিপানা    খ) ছোট প্রাণী    গ) আণুবীক্ষণিক প্রাণী    ঘ) ছোট মাছ</a:t>
            </a:r>
          </a:p>
          <a:p>
            <a:pPr>
              <a:buNone/>
            </a:pPr>
            <a:endParaRPr lang="bn-IN" sz="2800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Half Frame 3"/>
          <p:cNvSpPr/>
          <p:nvPr/>
        </p:nvSpPr>
        <p:spPr>
          <a:xfrm rot="2561451" flipH="1" flipV="1">
            <a:off x="1979192" y="2914963"/>
            <a:ext cx="336052" cy="719363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2561451" flipH="1" flipV="1">
            <a:off x="4085557" y="5053215"/>
            <a:ext cx="336052" cy="719363"/>
          </a:xfrm>
          <a:prstGeom prst="half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2667000"/>
            <a:ext cx="31242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বাড়ীর কাজ</a:t>
            </a:r>
            <a:endParaRPr lang="en-US" sz="3200" dirty="0"/>
          </a:p>
        </p:txBody>
      </p:sp>
      <p:sp>
        <p:nvSpPr>
          <p:cNvPr id="6" name="Isosceles Triangle 5"/>
          <p:cNvSpPr/>
          <p:nvPr/>
        </p:nvSpPr>
        <p:spPr>
          <a:xfrm>
            <a:off x="1981200" y="1447800"/>
            <a:ext cx="4648200" cy="16002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5486400"/>
            <a:ext cx="7162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নদীর বাস্তুতন্ত্র সম্পর্কে নিজের মত করে লিখে আনবে।</a:t>
            </a:r>
            <a:endParaRPr lang="en-US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ttt.jfif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388987" y="1219200"/>
            <a:ext cx="8221613" cy="5196679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b="1" u="sng" dirty="0" smtClean="0">
                <a:latin typeface="SutonnySushreeOMJ" pitchFamily="2" charset="0"/>
                <a:cs typeface="SutonnySushreeOMJ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lvl="0">
              <a:defRPr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lvl="0">
              <a:defRPr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lvl="0">
              <a:defRPr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 lvl="0"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তন্ময় কুমার মণ্ডল</a:t>
            </a:r>
          </a:p>
          <a:p>
            <a:pPr lvl="0"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সহকারী শিক্ষক (কৃষি)</a:t>
            </a:r>
          </a:p>
          <a:p>
            <a:pPr lvl="0"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বিদ্যানন্দী হোসেনপুর দাঃ মাদ্রাসা</a:t>
            </a:r>
          </a:p>
          <a:p>
            <a:pPr lvl="0">
              <a:defRPr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রাজৈর, মাদারীপুর।</a:t>
            </a:r>
          </a:p>
          <a:p>
            <a:endParaRPr lang="en-US" dirty="0"/>
          </a:p>
        </p:txBody>
      </p:sp>
      <p:pic>
        <p:nvPicPr>
          <p:cNvPr id="4" name="Content Placeholder 3" descr="20170904_063300.jpg"/>
          <p:cNvPicPr>
            <a:picLocks noChangeAspect="1"/>
          </p:cNvPicPr>
          <p:nvPr/>
        </p:nvPicPr>
        <p:blipFill>
          <a:blip r:embed="rId2" cstate="print"/>
          <a:srcRect l="17667" t="4444" r="18710" b="16667"/>
          <a:stretch>
            <a:fillRect/>
          </a:stretch>
        </p:blipFill>
        <p:spPr>
          <a:xfrm>
            <a:off x="914942" y="990600"/>
            <a:ext cx="1980658" cy="23050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e3a9ff2a5c88c18926b194ad5beab8e4.jpg"/>
          <p:cNvPicPr>
            <a:picLocks noChangeAspect="1"/>
          </p:cNvPicPr>
          <p:nvPr/>
        </p:nvPicPr>
        <p:blipFill>
          <a:blip r:embed="rId3" cstate="print"/>
          <a:srcRect l="28159" t="6592" r="30686" b="4410"/>
          <a:stretch>
            <a:fillRect/>
          </a:stretch>
        </p:blipFill>
        <p:spPr>
          <a:xfrm>
            <a:off x="6629400" y="1143000"/>
            <a:ext cx="1447800" cy="205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" name="Rectangle 5"/>
          <p:cNvSpPr/>
          <p:nvPr/>
        </p:nvSpPr>
        <p:spPr>
          <a:xfrm>
            <a:off x="5410200" y="2743200"/>
            <a:ext cx="259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32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অষ্টম </a:t>
            </a:r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শ্রেণি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বিষয়ঃ বিজ্ঞান</a:t>
            </a:r>
          </a:p>
          <a:p>
            <a:pPr algn="ctr"/>
            <a:r>
              <a:rPr lang="bn-IN" sz="3200" dirty="0" smtClean="0">
                <a:latin typeface="SutonnyOMJ" pitchFamily="2" charset="0"/>
                <a:cs typeface="SutonnyOMJ" pitchFamily="2" charset="0"/>
              </a:rPr>
              <a:t>সময়ঃ ৪৫ মিনিট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নিচের ছবি দেখে পাঠ্য বিষয় অনুমান করতো...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Content Placeholder 3" descr="images (9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158526" cy="38926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752600" y="5638800"/>
            <a:ext cx="5715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তাহলে আজকের পাঠ্য বিষয়-পরিবেশ ও বাস্তুতন্ত্র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শিখনফল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স্থলজ বাস্তুতন্ত্র প্রকারভেদ বলতে পারবে।</a:t>
            </a:r>
          </a:p>
          <a:p>
            <a:pPr>
              <a:buBlip>
                <a:blip r:embed="rId2"/>
              </a:buBlip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জলজ বাস্তুতন্ত্র প্রকারভেদ বলতে পারবে।</a:t>
            </a:r>
          </a:p>
          <a:p>
            <a:pPr>
              <a:buBlip>
                <a:blip r:embed="rId2"/>
              </a:buBlip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সুন্দরবনের বাস্তুতন্ত্র সম্পর্কে লিখতে পারবে।</a:t>
            </a:r>
          </a:p>
          <a:p>
            <a:pPr>
              <a:buBlip>
                <a:blip r:embed="rId2"/>
              </a:buBlip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 পুকুরের বাস্তুতন্ত্রের বর্ণনা লিখতে পারবে।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60960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বাস্তুতন্ত্রের উপাদান ২টি ( অজীব এবং জীব)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502920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উৎপাদক হলো সকল সবুজ উদ্ভিদ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743200"/>
            <a:ext cx="449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জীব উপাদান  ৩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প্রকার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( উৎপাদক, খাদক এবং বিযোজক)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Voice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  <p:sp>
        <p:nvSpPr>
          <p:cNvPr id="8" name="7-Point Star 7"/>
          <p:cNvSpPr/>
          <p:nvPr/>
        </p:nvSpPr>
        <p:spPr>
          <a:xfrm>
            <a:off x="6858000" y="76200"/>
            <a:ext cx="1981200" cy="1828800"/>
          </a:xfrm>
          <a:prstGeom prst="star7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SutonnyOMJ" pitchFamily="2" charset="0"/>
                <a:cs typeface="SutonnyOMJ" pitchFamily="2" charset="0"/>
              </a:rPr>
              <a:t>পূর্বজ্ঞান যাচাই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6705600" y="152400"/>
            <a:ext cx="1981200" cy="1676400"/>
          </a:xfrm>
          <a:prstGeom prst="cloud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আদর্শ পাঠ</a:t>
            </a:r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228600"/>
            <a:ext cx="4267200" cy="9906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utonnyOMJ" pitchFamily="2" charset="0"/>
                <a:cs typeface="SutonnyOMJ" pitchFamily="2" charset="0"/>
              </a:rPr>
              <a:t>সকলে বিজ্ঞান বইয়ের ১৪৯ পৃষ্ঠা খোল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28600" y="1447800"/>
            <a:ext cx="8763000" cy="5562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পাঠ ৩-৫: বাস্তুতন্ত্রের প্রকারভেদ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প্রাকৃতিক পরিবেশে দু’ধরনের বাস্তুতন্ত্র রয়েছে। স্থলজ এবং জলজ বাস্তুতন্ত্র। তোমরা এ পাঠে স্থলজ এবং জলজ বাস্তুতন্ত্র সম্পর্কে জানবে।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স্থলজ বাস্তুতন্ত্র</a:t>
            </a:r>
          </a:p>
          <a:p>
            <a:pPr algn="ctr"/>
            <a:r>
              <a:rPr lang="bn-IN" sz="2800" dirty="0" smtClean="0">
                <a:latin typeface="SutonnyOMJ" pitchFamily="2" charset="0"/>
                <a:cs typeface="SutonnyOMJ" pitchFamily="2" charset="0"/>
              </a:rPr>
              <a:t>এ ধরনের বাস্তুতন্ত্র আবার বিভিন্ন ধরনের হতে পারে। যেমন- বনভূমির বাস্তুতন্ত্র, মরুভূমির বাস্তুতন্ত্র ইত্যাদি। বাংলাদেশের বনভূমি অঞ্চলকে প্রধানত দুটি ভাগে ভাগ করা হয়। ক) সিলেট ও পার্বত্য চট্টগ্রামের বনাঞ্চল এবং খ) খুলনার সমুদ্র উপকূলর্বতী সুন্দরবন অঞ্চল। 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Voice 002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76200" y="0"/>
            <a:chExt cx="9067800" cy="6858000"/>
          </a:xfrm>
        </p:grpSpPr>
        <p:pic>
          <p:nvPicPr>
            <p:cNvPr id="2" name="Picture 1" descr="images (10).jf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0"/>
              <a:ext cx="5410200" cy="3352800"/>
            </a:xfrm>
            <a:prstGeom prst="rect">
              <a:avLst/>
            </a:prstGeom>
          </p:spPr>
        </p:pic>
        <p:pic>
          <p:nvPicPr>
            <p:cNvPr id="3" name="Picture 2" descr="images (11).jfif"/>
            <p:cNvPicPr>
              <a:picLocks noChangeAspect="1"/>
            </p:cNvPicPr>
            <p:nvPr/>
          </p:nvPicPr>
          <p:blipFill>
            <a:blip r:embed="rId3">
              <a:lum bright="-10000" contrast="20000"/>
            </a:blip>
            <a:stretch>
              <a:fillRect/>
            </a:stretch>
          </p:blipFill>
          <p:spPr>
            <a:xfrm>
              <a:off x="76200" y="3352800"/>
              <a:ext cx="5410200" cy="3505200"/>
            </a:xfrm>
            <a:prstGeom prst="rect">
              <a:avLst/>
            </a:prstGeom>
          </p:spPr>
        </p:pic>
        <p:pic>
          <p:nvPicPr>
            <p:cNvPr id="4" name="Picture 3" descr="nomark-99632small-thumbnail.jpg"/>
            <p:cNvPicPr>
              <a:picLocks noChangeAspect="1"/>
            </p:cNvPicPr>
            <p:nvPr/>
          </p:nvPicPr>
          <p:blipFill>
            <a:blip r:embed="rId4"/>
            <a:srcRect r="25397" b="12727"/>
            <a:stretch>
              <a:fillRect/>
            </a:stretch>
          </p:blipFill>
          <p:spPr>
            <a:xfrm>
              <a:off x="5486400" y="0"/>
              <a:ext cx="3657600" cy="6858000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5486400" y="0"/>
            <a:ext cx="3657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যে অংশটুকু পড়েছো </a:t>
            </a:r>
            <a:endParaRPr lang="en-US" sz="24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তা </a:t>
            </a:r>
            <a:r>
              <a:rPr lang="bn-IN" sz="2400" dirty="0" smtClean="0">
                <a:latin typeface="SutonnyOMJ" pitchFamily="2" charset="0"/>
                <a:cs typeface="SutonnyOMJ" pitchFamily="2" charset="0"/>
              </a:rPr>
              <a:t>সংশ্লিষ্ট কিছু চিত্র।</a:t>
            </a:r>
            <a:endParaRPr lang="en-US" sz="2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3600" y="4114800"/>
            <a:ext cx="1600200" cy="12192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গোলপাতা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5029200"/>
            <a:ext cx="1371600" cy="1447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শ্বাসমূল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latin typeface="SutonnyOMJ" pitchFamily="2" charset="0"/>
                <a:cs typeface="SutonnyOMJ" pitchFamily="2" charset="0"/>
              </a:rPr>
              <a:t>নিচের চিত্রে লক্ষ্য কর এবং </a:t>
            </a:r>
            <a:br>
              <a:rPr lang="bn-IN" dirty="0" smtClean="0">
                <a:latin typeface="SutonnyOMJ" pitchFamily="2" charset="0"/>
                <a:cs typeface="SutonnyOMJ" pitchFamily="2" charset="0"/>
              </a:rPr>
            </a:br>
            <a:r>
              <a:rPr lang="bn-IN" dirty="0" smtClean="0">
                <a:latin typeface="SutonnyOMJ" pitchFamily="2" charset="0"/>
                <a:cs typeface="SutonnyOMJ" pitchFamily="2" charset="0"/>
              </a:rPr>
              <a:t>জলজ বাস্তুতন্ত্রের প্রকারভেদ বলার চেষ্টা কর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endParaRPr lang="bn-IN" dirty="0" smtClean="0">
              <a:latin typeface="SutonnyOMJ" pitchFamily="2" charset="0"/>
              <a:cs typeface="SutonnyOMJ" pitchFamily="2" charset="0"/>
            </a:endParaRPr>
          </a:p>
          <a:p>
            <a:pPr>
              <a:buNone/>
            </a:pPr>
            <a:r>
              <a:rPr lang="bn-IN" dirty="0" smtClean="0">
                <a:latin typeface="SutonnyOMJ" pitchFamily="2" charset="0"/>
                <a:cs typeface="SutonnyOMJ" pitchFamily="2" charset="0"/>
              </a:rPr>
              <a:t>পুকুরের বাস্তুতন্ত্র        নদ-নদীর বাস্তুতন্ত্র         সমুদ্রের বাস্তুতন্ত্র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 descr="image (2)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981200"/>
            <a:ext cx="2960034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28566499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81200"/>
            <a:ext cx="32766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images (9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1200"/>
            <a:ext cx="2895600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191028_092318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0"/>
            <a:ext cx="5257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ভিডিও টি লক্ষ্য করে দেখো এবং শোন।</a:t>
            </a:r>
            <a:endParaRPr lang="en-US" sz="28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320</Words>
  <Application>Microsoft Office PowerPoint</Application>
  <PresentationFormat>On-screen Show (4:3)</PresentationFormat>
  <Paragraphs>67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শুভ মধ্যাহ্ন</vt:lpstr>
      <vt:lpstr>পরিচিতি</vt:lpstr>
      <vt:lpstr>নিচের ছবি দেখে পাঠ্য বিষয় অনুমান করতো...</vt:lpstr>
      <vt:lpstr>শিখনফল</vt:lpstr>
      <vt:lpstr>Slide 5</vt:lpstr>
      <vt:lpstr>Slide 6</vt:lpstr>
      <vt:lpstr>Slide 7</vt:lpstr>
      <vt:lpstr>নিচের চিত্রে লক্ষ্য কর এবং  জলজ বাস্তুতন্ত্রের প্রকারভেদ বলার চেষ্টা কর</vt:lpstr>
      <vt:lpstr>Slide 9</vt:lpstr>
      <vt:lpstr>একক কাজ             সুন্দরবনের বাস্তুতন্ত্র সম্পর্কে লেখ        সময়                                                          ২.৩০ মিনিট</vt:lpstr>
      <vt:lpstr>মূল্যায়ন</vt:lpstr>
      <vt:lpstr>Slide 12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মদ</dc:title>
  <dc:creator/>
  <cp:lastModifiedBy>Windows User</cp:lastModifiedBy>
  <cp:revision>33</cp:revision>
  <dcterms:created xsi:type="dcterms:W3CDTF">2006-08-16T00:00:00Z</dcterms:created>
  <dcterms:modified xsi:type="dcterms:W3CDTF">2019-10-29T01:20:11Z</dcterms:modified>
</cp:coreProperties>
</file>