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2" r:id="rId6"/>
    <p:sldId id="260" r:id="rId7"/>
    <p:sldId id="271" r:id="rId8"/>
    <p:sldId id="261" r:id="rId9"/>
    <p:sldId id="265" r:id="rId10"/>
    <p:sldId id="266" r:id="rId11"/>
    <p:sldId id="272" r:id="rId12"/>
    <p:sldId id="273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CC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1" autoAdjust="0"/>
    <p:restoredTop sz="86472" autoAdjust="0"/>
  </p:normalViewPr>
  <p:slideViewPr>
    <p:cSldViewPr snapToGrid="0">
      <p:cViewPr varScale="1">
        <p:scale>
          <a:sx n="62" d="100"/>
          <a:sy n="62" d="100"/>
        </p:scale>
        <p:origin x="10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79E32-A38A-488D-809D-B5F551C465A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52C80-A52F-4978-9034-9F5DCA7B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52C80-A52F-4978-9034-9F5DCA7BD4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4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52C80-A52F-4978-9034-9F5DCA7BD4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9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52C80-A52F-4978-9034-9F5DCA7BD4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9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1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4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6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3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0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B046-82EF-4D22-AFA2-8D48A545401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BBFF-85AF-4778-B470-74475EB1E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g"/><Relationship Id="rId7" Type="http://schemas.openxmlformats.org/officeDocument/2006/relationships/image" Target="../media/image1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3291" y="5501391"/>
            <a:ext cx="501620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97" y="419724"/>
            <a:ext cx="6590923" cy="49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51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2" y="126653"/>
            <a:ext cx="3047502" cy="2611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49" y="126654"/>
            <a:ext cx="4177675" cy="2663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88" y="135440"/>
            <a:ext cx="3586192" cy="269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049064" y="3720638"/>
            <a:ext cx="3868116" cy="3010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2" y="3777563"/>
            <a:ext cx="3348118" cy="295309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27" idx="5"/>
          </p:cNvCxnSpPr>
          <p:nvPr/>
        </p:nvCxnSpPr>
        <p:spPr>
          <a:xfrm>
            <a:off x="6352941" y="4532648"/>
            <a:ext cx="1761094" cy="107567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604271" y="2814158"/>
            <a:ext cx="1692338" cy="114487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7" idx="2"/>
          </p:cNvCxnSpPr>
          <p:nvPr/>
        </p:nvCxnSpPr>
        <p:spPr>
          <a:xfrm>
            <a:off x="2910037" y="2665638"/>
            <a:ext cx="2164412" cy="135992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557249" y="4376928"/>
            <a:ext cx="1541740" cy="135331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234910" y="2750098"/>
            <a:ext cx="12192" cy="66277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074449" y="3308442"/>
            <a:ext cx="1566280" cy="1434246"/>
            <a:chOff x="5074449" y="3308442"/>
            <a:chExt cx="1566280" cy="1434246"/>
          </a:xfrm>
          <a:solidFill>
            <a:srgbClr val="00B0F0"/>
          </a:solidFill>
        </p:grpSpPr>
        <p:sp>
          <p:nvSpPr>
            <p:cNvPr id="27" name="Flowchart: Connector 26"/>
            <p:cNvSpPr/>
            <p:nvPr/>
          </p:nvSpPr>
          <p:spPr>
            <a:xfrm>
              <a:off x="5074449" y="3308442"/>
              <a:ext cx="1497846" cy="1434246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05964" y="3437048"/>
              <a:ext cx="1134765" cy="11387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>
                  <a:solidFill>
                    <a:schemeClr val="bg1"/>
                  </a:solidFill>
                  <a:latin typeface="hhNikoshBAN"/>
                  <a:cs typeface="NikoshBAN" panose="02000000000000000000" pitchFamily="2" charset="0"/>
                </a:rPr>
                <a:t>হজের</a:t>
              </a:r>
              <a:r>
                <a:rPr lang="bn-IN" sz="2400" dirty="0" smtClean="0">
                  <a:solidFill>
                    <a:schemeClr val="bg1"/>
                  </a:solidFill>
                  <a:latin typeface="hhNikoshBAN"/>
                  <a:cs typeface="NikoshBAN" panose="02000000000000000000" pitchFamily="2" charset="0"/>
                </a:rPr>
                <a:t>  </a:t>
              </a:r>
              <a:r>
                <a:rPr lang="bn-IN" sz="2000" dirty="0" smtClean="0">
                  <a:solidFill>
                    <a:schemeClr val="bg1"/>
                  </a:solidFill>
                  <a:latin typeface="hhNikoshBAN"/>
                  <a:cs typeface="NikoshBAN" panose="02000000000000000000" pitchFamily="2" charset="0"/>
                </a:rPr>
                <a:t>ওয়াজিব</a:t>
              </a:r>
              <a:r>
                <a:rPr lang="bn-IN" sz="2400" dirty="0" smtClean="0">
                  <a:solidFill>
                    <a:schemeClr val="bg1"/>
                  </a:solidFill>
                  <a:latin typeface="hhNikoshBAN"/>
                  <a:cs typeface="NikoshBAN" panose="02000000000000000000" pitchFamily="2" charset="0"/>
                </a:rPr>
                <a:t> </a:t>
              </a:r>
              <a:r>
                <a:rPr lang="bn-IN" sz="2000" dirty="0" smtClean="0">
                  <a:solidFill>
                    <a:schemeClr val="bg1"/>
                  </a:solidFill>
                  <a:latin typeface="hhNikoshBAN"/>
                  <a:cs typeface="NikoshBAN" panose="02000000000000000000" pitchFamily="2" charset="0"/>
                </a:rPr>
                <a:t>৫টি</a:t>
              </a:r>
              <a:endParaRPr lang="en-US" sz="2400" dirty="0">
                <a:solidFill>
                  <a:schemeClr val="bg1"/>
                </a:solidFill>
                <a:latin typeface="hhNikoshBAN"/>
                <a:cs typeface="NikoshBAN" panose="02000000000000000000" pitchFamily="2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823372" y="437692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9562" y="2790582"/>
            <a:ext cx="17988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কোরবানী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2672" y="2738071"/>
            <a:ext cx="19707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 মুন্ডন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3829" y="2828544"/>
            <a:ext cx="2199168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 নিক্ষেপ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8547" y="6288531"/>
            <a:ext cx="1625488" cy="5232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মুযদালিফায়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7249" y="6264359"/>
            <a:ext cx="27956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তাওয়াফে জিয়ারত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9786" y="158462"/>
            <a:ext cx="2413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254" y="5349097"/>
            <a:ext cx="665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 কোন মাসে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খুজে বের কর ?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47" y="1083297"/>
            <a:ext cx="4362137" cy="38384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15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98" y="1034322"/>
            <a:ext cx="4736892" cy="38674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429594" y="326436"/>
            <a:ext cx="202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0243" y="5216578"/>
            <a:ext cx="499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 কোন ধরনের ইবাদত চিহ্ন কর 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589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887" y="1343877"/>
            <a:ext cx="534024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 চিহ্ন দাও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888" y="2858645"/>
            <a:ext cx="534024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ফরজ          (খ) ওয়াজিব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সুন্নাত           (ঘ)  নফল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3887" y="2238387"/>
            <a:ext cx="534024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ইসলামে হজ্জের বিধান কি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2605" y="4368831"/>
            <a:ext cx="529152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২।হাজিরা কোথায় পাথর নিক্ষেপ করে 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42605" y="5262741"/>
            <a:ext cx="5291527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</a:t>
            </a:r>
            <a:r>
              <a:rPr lang="bn-IN" sz="2400" dirty="0" smtClean="0"/>
              <a:t>(ক) মিনায়           (খ)  আরাফায়</a:t>
            </a:r>
          </a:p>
          <a:p>
            <a:r>
              <a:rPr lang="en-US" sz="2400" dirty="0" smtClean="0"/>
              <a:t>      </a:t>
            </a:r>
            <a:r>
              <a:rPr lang="bn-IN" sz="2400" dirty="0" smtClean="0"/>
              <a:t>(গ) মদিনায়         (ঘ)  মক্কায়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78699" y="3069384"/>
            <a:ext cx="56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0022" y="5308907"/>
            <a:ext cx="31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798" y="248856"/>
            <a:ext cx="1588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55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2452" y="1244184"/>
            <a:ext cx="7058119" cy="47537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38268" y="284813"/>
            <a:ext cx="397239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58341" y="641228"/>
            <a:ext cx="3882452" cy="1004341"/>
            <a:chOff x="4980318" y="386397"/>
            <a:chExt cx="3991181" cy="1004341"/>
          </a:xfrm>
        </p:grpSpPr>
        <p:sp>
          <p:nvSpPr>
            <p:cNvPr id="4" name="Oval 3"/>
            <p:cNvSpPr/>
            <p:nvPr/>
          </p:nvSpPr>
          <p:spPr>
            <a:xfrm>
              <a:off x="4980318" y="386397"/>
              <a:ext cx="3991181" cy="10043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59339" y="534624"/>
              <a:ext cx="33951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rgbClr val="FFFF00"/>
                  </a:solidFill>
                </a:rPr>
                <a:t>বাড়ীর কাজঃ</a:t>
              </a:r>
              <a:endParaRPr lang="en-US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63862" y="4512039"/>
            <a:ext cx="547141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মিল্লাতের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53" y="1793797"/>
            <a:ext cx="4616971" cy="25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6031" y="479684"/>
            <a:ext cx="11001581" cy="6274683"/>
            <a:chOff x="256032" y="256032"/>
            <a:chExt cx="10984992" cy="64983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32" y="256032"/>
              <a:ext cx="10984992" cy="6498336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4547616" y="257134"/>
              <a:ext cx="3438144" cy="683193"/>
              <a:chOff x="2340864" y="109728"/>
              <a:chExt cx="3438144" cy="683193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340864" y="109728"/>
                <a:ext cx="3438144" cy="6705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883408" y="208146"/>
                <a:ext cx="27919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/>
                  <a:t>আল্লাহ হাফেজ</a:t>
                </a:r>
                <a:endParaRPr lang="en-US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7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83390" y="314793"/>
            <a:ext cx="7718998" cy="1497911"/>
            <a:chOff x="5527439" y="243283"/>
            <a:chExt cx="5118623" cy="211015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Left-Right Arrow 6"/>
            <p:cNvSpPr/>
            <p:nvPr/>
          </p:nvSpPr>
          <p:spPr>
            <a:xfrm>
              <a:off x="5527439" y="243283"/>
              <a:ext cx="5118623" cy="2110153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9308" y="745876"/>
              <a:ext cx="2986444" cy="1149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7" y="385746"/>
            <a:ext cx="2323475" cy="20749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976059" y="2797504"/>
            <a:ext cx="5240381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৩য় 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৪৫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২২/০৫/২০১৯ইং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743" y="2797504"/>
            <a:ext cx="6285377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গোলজার রহমান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দারুল ফালাহ আলিম মাদরাসা এন্ড বি এম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চিরির বন্দর, দিনাজ পুর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মাদরাসা শিক্ষা বোর্ড 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cs typeface="NikoshBAN" panose="02000000000000000000" pitchFamily="2" charset="0"/>
              </a:rPr>
              <a:t>Email :</a:t>
            </a:r>
            <a:r>
              <a:rPr lang="bn-IN" sz="2800" dirty="0" smtClean="0">
                <a:cs typeface="NikoshBAN" panose="02000000000000000000" pitchFamily="2" charset="0"/>
              </a:rPr>
              <a:t>- </a:t>
            </a:r>
            <a:r>
              <a:rPr lang="en-US" sz="2800" dirty="0" smtClean="0">
                <a:cs typeface="NikoshBAN" panose="02000000000000000000" pitchFamily="2" charset="0"/>
              </a:rPr>
              <a:t>golzarbtt36@gmail.com.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০১৭২১৬৩১১২০ 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7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697119" y="0"/>
            <a:ext cx="1600200" cy="2286000"/>
          </a:xfrm>
          <a:prstGeom prst="can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946227" y="4309673"/>
            <a:ext cx="1600200" cy="2286000"/>
          </a:xfrm>
          <a:prstGeom prst="can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7151948" y="0"/>
            <a:ext cx="1600200" cy="2286000"/>
          </a:xfrm>
          <a:prstGeom prst="can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7584539" y="2969926"/>
            <a:ext cx="1600200" cy="2286000"/>
          </a:xfrm>
          <a:prstGeom prst="can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2182947" y="2773180"/>
            <a:ext cx="1600200" cy="2286000"/>
          </a:xfrm>
          <a:prstGeom prst="can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10038" y="404734"/>
            <a:ext cx="974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161" y="3131350"/>
            <a:ext cx="1086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9477" y="558622"/>
            <a:ext cx="559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/>
              <a:t>?</a:t>
            </a:r>
            <a:endParaRPr lang="en-US" sz="8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93384" y="3432510"/>
            <a:ext cx="582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1449" y="4885676"/>
            <a:ext cx="659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6215" y="2296505"/>
            <a:ext cx="326326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 দ্বীনের খুঁটি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7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0" y="116924"/>
            <a:ext cx="4954085" cy="296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7" y="116924"/>
            <a:ext cx="5066061" cy="296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89" y="3355337"/>
            <a:ext cx="5163535" cy="3321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0" y="3311777"/>
            <a:ext cx="4954085" cy="33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18449" y="365760"/>
            <a:ext cx="4628271" cy="1015663"/>
            <a:chOff x="3418449" y="365760"/>
            <a:chExt cx="4628271" cy="1015663"/>
          </a:xfrm>
          <a:blipFill>
            <a:blip r:embed="rId2"/>
            <a:tile tx="0" ty="0" sx="100000" sy="100000" flip="none" algn="tl"/>
          </a:blipFill>
        </p:grpSpPr>
        <p:sp>
          <p:nvSpPr>
            <p:cNvPr id="2" name="Flowchart: Terminator 1"/>
            <p:cNvSpPr/>
            <p:nvPr/>
          </p:nvSpPr>
          <p:spPr>
            <a:xfrm>
              <a:off x="3418449" y="365760"/>
              <a:ext cx="4628271" cy="1015663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85735" y="365760"/>
              <a:ext cx="4121834" cy="1015663"/>
            </a:xfrm>
            <a:prstGeom prst="rect">
              <a:avLst/>
            </a:prstGeom>
            <a:grpFill/>
            <a:ln>
              <a:solidFill>
                <a:srgbClr val="EAEAE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 শিরোনাম</a:t>
              </a:r>
              <a:endPara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788516" y="2239914"/>
            <a:ext cx="5888136" cy="2452006"/>
            <a:chOff x="3918255" y="1400466"/>
            <a:chExt cx="6366669" cy="2646878"/>
          </a:xfrm>
        </p:grpSpPr>
        <p:sp>
          <p:nvSpPr>
            <p:cNvPr id="4" name="Flowchart: Terminator 3"/>
            <p:cNvSpPr/>
            <p:nvPr/>
          </p:nvSpPr>
          <p:spPr>
            <a:xfrm>
              <a:off x="5029200" y="1567018"/>
              <a:ext cx="4144780" cy="248032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18255" y="1400466"/>
              <a:ext cx="6366669" cy="264687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হজ</a:t>
              </a:r>
              <a:r>
                <a:rPr lang="en-US" sz="16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জ</a:t>
              </a:r>
              <a:endParaRPr lang="en-US" sz="16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0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59855" y="393392"/>
            <a:ext cx="5464790" cy="1414061"/>
            <a:chOff x="3685735" y="570243"/>
            <a:chExt cx="2695064" cy="964139"/>
          </a:xfrm>
          <a:solidFill>
            <a:srgbClr val="002060"/>
          </a:solidFill>
        </p:grpSpPr>
        <p:sp>
          <p:nvSpPr>
            <p:cNvPr id="2" name="Bevel 1"/>
            <p:cNvSpPr/>
            <p:nvPr/>
          </p:nvSpPr>
          <p:spPr>
            <a:xfrm>
              <a:off x="3685735" y="570243"/>
              <a:ext cx="2695064" cy="964139"/>
            </a:xfrm>
            <a:prstGeom prst="beve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96750" y="570243"/>
              <a:ext cx="2377441" cy="9023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dirty="0" smtClean="0">
                  <a:solidFill>
                    <a:srgbClr val="FFFF00"/>
                  </a:solidFill>
                </a:rPr>
                <a:t>শিখনফল</a:t>
              </a:r>
              <a:endParaRPr lang="en-US" sz="8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14510" y="2015231"/>
            <a:ext cx="955548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২।   হজ্জের সংজ্ঞা কি তা বলতে পারবে 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৩।   হজ্জের কয়টি ফরজ তা চিহ্নিত করতে পারবে 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৪।    হজ্জের ওয়াজিব কয়টি তা বিশ্লেষন করতে পারবে 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7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22098" y="419725"/>
            <a:ext cx="2473376" cy="1798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00989" y="4020474"/>
            <a:ext cx="2248525" cy="19936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135320" y="3904937"/>
            <a:ext cx="2203552" cy="19936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" idx="4"/>
          </p:cNvCxnSpPr>
          <p:nvPr/>
        </p:nvCxnSpPr>
        <p:spPr>
          <a:xfrm flipH="1">
            <a:off x="5636300" y="2218544"/>
            <a:ext cx="22486" cy="869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961743" y="3117954"/>
            <a:ext cx="1573967" cy="5546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30780" y="3597639"/>
            <a:ext cx="1034321" cy="539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3" idx="7"/>
          </p:cNvCxnSpPr>
          <p:nvPr/>
        </p:nvCxnSpPr>
        <p:spPr>
          <a:xfrm flipH="1">
            <a:off x="4220225" y="3713176"/>
            <a:ext cx="883924" cy="59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7993" y="2923172"/>
            <a:ext cx="1618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6852" y="1004341"/>
            <a:ext cx="173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ইচছা করা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465101" y="4422098"/>
            <a:ext cx="170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 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377" y="4766872"/>
            <a:ext cx="174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সাক্ষাত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3" y="224853"/>
            <a:ext cx="5081665" cy="2698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96" y="224853"/>
            <a:ext cx="4781863" cy="2698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96" y="3342475"/>
            <a:ext cx="4886794" cy="2913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3" y="3422570"/>
            <a:ext cx="5081665" cy="2913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853" y="2899350"/>
            <a:ext cx="191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003" y="2899350"/>
            <a:ext cx="227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তারিখ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807" y="6335658"/>
            <a:ext cx="319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সন্তটির উদ্দেশ্য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5997" y="6255563"/>
            <a:ext cx="208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 ঘর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6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1549079"/>
            <a:ext cx="3854548" cy="4814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65" y="1549997"/>
            <a:ext cx="3649339" cy="4813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90" y="1549997"/>
            <a:ext cx="4068438" cy="4813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0498" y="208644"/>
            <a:ext cx="187100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8770" y="119837"/>
            <a:ext cx="2918434" cy="12618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কাবা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ঘর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তাওয়া</a:t>
            </a:r>
            <a:r>
              <a:rPr lang="bn-IN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করা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9505070" y="119837"/>
            <a:ext cx="2686930" cy="1135912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আরাফায় অবস্থা করা</a:t>
            </a:r>
            <a:endParaRPr lang="en-US" sz="3600" dirty="0"/>
          </a:p>
        </p:txBody>
      </p:sp>
      <p:cxnSp>
        <p:nvCxnSpPr>
          <p:cNvPr id="8" name="Straight Connector 7"/>
          <p:cNvCxnSpPr>
            <a:stCxn id="12" idx="1"/>
          </p:cNvCxnSpPr>
          <p:nvPr/>
        </p:nvCxnSpPr>
        <p:spPr>
          <a:xfrm flipH="1">
            <a:off x="1034322" y="531810"/>
            <a:ext cx="316176" cy="694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4" idx="1"/>
          </p:cNvCxnSpPr>
          <p:nvPr/>
        </p:nvCxnSpPr>
        <p:spPr>
          <a:xfrm flipH="1">
            <a:off x="4721902" y="750779"/>
            <a:ext cx="286868" cy="569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1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3552</TotalTime>
  <Words>273</Words>
  <Application>Microsoft Office PowerPoint</Application>
  <PresentationFormat>Widescreen</PresentationFormat>
  <Paragraphs>77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hhNikoshBAN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PSHS</dc:creator>
  <cp:lastModifiedBy>ASUS</cp:lastModifiedBy>
  <cp:revision>187</cp:revision>
  <dcterms:created xsi:type="dcterms:W3CDTF">2016-04-14T13:20:55Z</dcterms:created>
  <dcterms:modified xsi:type="dcterms:W3CDTF">2019-10-29T05:39:53Z</dcterms:modified>
</cp:coreProperties>
</file>