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pptx" ContentType="application/vnd.openxmlformats-officedocument.presentationml.presentation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3" r:id="rId2"/>
    <p:sldId id="262" r:id="rId3"/>
    <p:sldId id="257" r:id="rId4"/>
    <p:sldId id="258" r:id="rId5"/>
    <p:sldId id="259" r:id="rId6"/>
    <p:sldId id="260" r:id="rId7"/>
    <p:sldId id="265" r:id="rId8"/>
    <p:sldId id="261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366" y="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0F57EB-0CAB-44F0-93F0-14320C759837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05FE0E-FB17-4BBA-9B32-940450F78A1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7B1C-4792-4630-9F40-C61C3EF9CD27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1C39D-9B2C-4C5E-A719-12B85B3F18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7B1C-4792-4630-9F40-C61C3EF9CD27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1C39D-9B2C-4C5E-A719-12B85B3F18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7B1C-4792-4630-9F40-C61C3EF9CD27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1C39D-9B2C-4C5E-A719-12B85B3F18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7B1C-4792-4630-9F40-C61C3EF9CD27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1C39D-9B2C-4C5E-A719-12B85B3F18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7B1C-4792-4630-9F40-C61C3EF9CD27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1C39D-9B2C-4C5E-A719-12B85B3F18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7B1C-4792-4630-9F40-C61C3EF9CD27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1C39D-9B2C-4C5E-A719-12B85B3F18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7B1C-4792-4630-9F40-C61C3EF9CD27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1C39D-9B2C-4C5E-A719-12B85B3F18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7B1C-4792-4630-9F40-C61C3EF9CD27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1C39D-9B2C-4C5E-A719-12B85B3F18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7B1C-4792-4630-9F40-C61C3EF9CD27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1C39D-9B2C-4C5E-A719-12B85B3F18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7B1C-4792-4630-9F40-C61C3EF9CD27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1C39D-9B2C-4C5E-A719-12B85B3F18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7B1C-4792-4630-9F40-C61C3EF9CD27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391C39D-9B2C-4C5E-A719-12B85B3F18A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1307B1C-4792-4630-9F40-C61C3EF9CD27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391C39D-9B2C-4C5E-A719-12B85B3F18A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PowerPoint_Presentation1.ppt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PowerPoint_Presentation2.ppt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package" Target="../embeddings/Microsoft_Office_PowerPoint_Presentation3.pptx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PowerPoint_Presentation4.ppt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mmy m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1752600"/>
            <a:ext cx="4419599" cy="281939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33600" y="609600"/>
            <a:ext cx="4495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/>
              <a:t>welcome</a:t>
            </a:r>
            <a:endParaRPr lang="en-US" sz="8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rizontal Scroll 2"/>
          <p:cNvSpPr/>
          <p:nvPr/>
        </p:nvSpPr>
        <p:spPr>
          <a:xfrm>
            <a:off x="990600" y="762000"/>
            <a:ext cx="6629400" cy="17526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/>
              <a:t>INTRODUCTION</a:t>
            </a:r>
            <a:endParaRPr lang="en-US" sz="5400" dirty="0"/>
          </a:p>
        </p:txBody>
      </p:sp>
      <p:sp>
        <p:nvSpPr>
          <p:cNvPr id="5" name="Vertical Scroll 4"/>
          <p:cNvSpPr/>
          <p:nvPr/>
        </p:nvSpPr>
        <p:spPr>
          <a:xfrm>
            <a:off x="4343400" y="2819400"/>
            <a:ext cx="2971800" cy="3124200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Class:Eight</a:t>
            </a:r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Subject :English</a:t>
            </a:r>
          </a:p>
          <a:p>
            <a:pPr algn="ctr"/>
            <a:r>
              <a:rPr lang="en-US" dirty="0" err="1" smtClean="0"/>
              <a:t>Paper:First</a:t>
            </a:r>
            <a:endParaRPr lang="en-US" dirty="0"/>
          </a:p>
        </p:txBody>
      </p:sp>
      <p:sp>
        <p:nvSpPr>
          <p:cNvPr id="6" name="Vertical Scroll 5"/>
          <p:cNvSpPr/>
          <p:nvPr/>
        </p:nvSpPr>
        <p:spPr>
          <a:xfrm>
            <a:off x="914400" y="2819400"/>
            <a:ext cx="3124200" cy="3048000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POBITRA CHANDRA MUKHARGEE</a:t>
            </a:r>
          </a:p>
          <a:p>
            <a:pPr algn="ctr"/>
            <a:r>
              <a:rPr lang="en-US" dirty="0" smtClean="0"/>
              <a:t>ASSISTANT  TEACHER(ENGLISH)</a:t>
            </a:r>
          </a:p>
          <a:p>
            <a:pPr algn="ctr"/>
            <a:r>
              <a:rPr lang="en-US" dirty="0" smtClean="0"/>
              <a:t>DILAIPUR SIDDIKIA MOHILA DAKHIL MADRASAH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676400" y="1391087"/>
          <a:ext cx="5943600" cy="3428206"/>
        </p:xfrm>
        <a:graphic>
          <a:graphicData uri="http://schemas.openxmlformats.org/presentationml/2006/ole">
            <p:oleObj spid="_x0000_s1026" name="Presentation" r:id="rId3" imgW="4568804" imgH="3425985" progId="PowerPoint.Show.12">
              <p:embed/>
            </p:oleObj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752600" y="457200"/>
            <a:ext cx="624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What is the picture about?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295400" y="1905000"/>
          <a:ext cx="5334000" cy="3425825"/>
        </p:xfrm>
        <a:graphic>
          <a:graphicData uri="http://schemas.openxmlformats.org/presentationml/2006/ole">
            <p:oleObj spid="_x0000_s2050" name="Presentation" r:id="rId3" imgW="4568804" imgH="3425985" progId="PowerPoint.Show.12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1295400" y="1905000"/>
          <a:ext cx="5486400" cy="3426816"/>
        </p:xfrm>
        <a:graphic>
          <a:graphicData uri="http://schemas.openxmlformats.org/presentationml/2006/ole">
            <p:oleObj spid="_x0000_s2051" name="Presentation" r:id="rId4" imgW="4568804" imgH="3425985" progId="PowerPoint.Show.12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447800" y="762000"/>
            <a:ext cx="5791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Pearls!  Pearls!  Pearls!</a:t>
            </a:r>
            <a:endParaRPr lang="en-US" sz="4000" dirty="0"/>
          </a:p>
        </p:txBody>
      </p:sp>
      <p:sp>
        <p:nvSpPr>
          <p:cNvPr id="9" name="TextBox 8"/>
          <p:cNvSpPr txBox="1"/>
          <p:nvPr/>
        </p:nvSpPr>
        <p:spPr>
          <a:xfrm>
            <a:off x="1752600" y="5867400"/>
            <a:ext cx="419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Unit:7        Lesson:1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1219200"/>
            <a:ext cx="4267200" cy="5232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    Learning  Outcome: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362200" y="2286000"/>
            <a:ext cx="563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*Students will be able to say  about ornaments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362200" y="3124200"/>
            <a:ext cx="472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*Students  will be able to say  about the history behind the pearl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438400" y="4343400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*Students will be able to say about the significance of pearl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838200"/>
            <a:ext cx="731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Read the text silently  and find out  unknown words: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71600" y="1295401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Key  </a:t>
            </a:r>
            <a:r>
              <a:rPr lang="en-US" dirty="0" err="1" smtClean="0"/>
              <a:t>words:Mythology</a:t>
            </a:r>
            <a:r>
              <a:rPr lang="en-US" dirty="0" smtClean="0"/>
              <a:t>  Ancient  </a:t>
            </a:r>
            <a:r>
              <a:rPr lang="en-US" dirty="0" err="1" smtClean="0"/>
              <a:t>Dissoloved</a:t>
            </a:r>
            <a:r>
              <a:rPr lang="en-US" dirty="0" smtClean="0"/>
              <a:t>  Status  Unparalleled  Association  Delicate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71600" y="1981200"/>
            <a:ext cx="73914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Thousands of years </a:t>
            </a:r>
            <a:r>
              <a:rPr lang="en-US" dirty="0" err="1" smtClean="0"/>
              <a:t>ago,the</a:t>
            </a:r>
            <a:r>
              <a:rPr lang="en-US" dirty="0" smtClean="0"/>
              <a:t> first pearl was probably discovered  while human beings were searching for food at the sea </a:t>
            </a:r>
            <a:r>
              <a:rPr lang="en-US" dirty="0" err="1" smtClean="0"/>
              <a:t>shore.According</a:t>
            </a:r>
            <a:r>
              <a:rPr lang="en-US" dirty="0" smtClean="0"/>
              <a:t> to </a:t>
            </a:r>
            <a:r>
              <a:rPr lang="en-US" dirty="0" err="1" smtClean="0"/>
              <a:t>history,the</a:t>
            </a:r>
            <a:r>
              <a:rPr lang="en-US" dirty="0" smtClean="0"/>
              <a:t> pearl with its shine has been one of the most highly valued gems.</a:t>
            </a:r>
          </a:p>
          <a:p>
            <a:r>
              <a:rPr lang="en-US" dirty="0" smtClean="0"/>
              <a:t>Pearls have been mentioned many times in religious texts and mythologies  from the earliest times.</a:t>
            </a:r>
          </a:p>
          <a:p>
            <a:r>
              <a:rPr lang="en-US" dirty="0" smtClean="0"/>
              <a:t>The ancient Egyptians valued pearls  so much that they were buried with </a:t>
            </a:r>
            <a:r>
              <a:rPr lang="en-US" dirty="0" err="1" smtClean="0"/>
              <a:t>them.It</a:t>
            </a:r>
            <a:r>
              <a:rPr lang="en-US" dirty="0" smtClean="0"/>
              <a:t> is said that the famous queen of Egypt Cleopatra would dissolve  a pearl   in a glass and drink it as a sign of love and respect for the entire nation.</a:t>
            </a:r>
          </a:p>
          <a:p>
            <a:r>
              <a:rPr lang="en-US" dirty="0" smtClean="0"/>
              <a:t>The Greeks thought of pearls as a sign of wealth and social </a:t>
            </a:r>
            <a:r>
              <a:rPr lang="en-US" dirty="0" err="1" smtClean="0"/>
              <a:t>position.The</a:t>
            </a:r>
            <a:r>
              <a:rPr lang="en-US" dirty="0" smtClean="0"/>
              <a:t> beauty of pearls was  associated with love and marriage.</a:t>
            </a:r>
          </a:p>
          <a:p>
            <a:r>
              <a:rPr lang="en-US" dirty="0" smtClean="0"/>
              <a:t>In ancient  </a:t>
            </a:r>
            <a:r>
              <a:rPr lang="en-US" dirty="0" err="1" smtClean="0"/>
              <a:t>Rome,pearls</a:t>
            </a:r>
            <a:r>
              <a:rPr lang="en-US" dirty="0" smtClean="0"/>
              <a:t> were  considered the greatest sign of wealth and status.</a:t>
            </a:r>
          </a:p>
          <a:p>
            <a:r>
              <a:rPr lang="en-US" dirty="0" smtClean="0"/>
              <a:t>At that time the young  women of noble  families loved to wear  beautiful pearl  </a:t>
            </a:r>
            <a:r>
              <a:rPr lang="en-US" dirty="0" err="1" smtClean="0"/>
              <a:t>necklaces.The</a:t>
            </a:r>
            <a:r>
              <a:rPr lang="en-US" dirty="0" smtClean="0"/>
              <a:t> brave  Knights used to wear  them in the  battles for good luck.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1295400"/>
            <a:ext cx="5029200" cy="830997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Group work:</a:t>
            </a:r>
            <a:endParaRPr lang="en-US" sz="4800" dirty="0"/>
          </a:p>
        </p:txBody>
      </p:sp>
      <p:sp>
        <p:nvSpPr>
          <p:cNvPr id="3" name="TextBox 2"/>
          <p:cNvSpPr txBox="1"/>
          <p:nvPr/>
        </p:nvSpPr>
        <p:spPr>
          <a:xfrm>
            <a:off x="2438400" y="2971800"/>
            <a:ext cx="510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Students  can able to  ………………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67000" y="4038600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*Ask  and  Answer  Questions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819400" y="4953000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*Write down the main ideas in their own words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1752600"/>
            <a:ext cx="5029200" cy="70788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Home work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1828800" y="3048000"/>
            <a:ext cx="5257800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Write a short paragraph on </a:t>
            </a:r>
            <a:r>
              <a:rPr lang="en-US" sz="3200" dirty="0" smtClean="0"/>
              <a:t>“PEARL</a:t>
            </a:r>
            <a:r>
              <a:rPr lang="en-US" dirty="0" smtClean="0"/>
              <a:t>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1447801" y="1676400"/>
          <a:ext cx="6324599" cy="4267200"/>
        </p:xfrm>
        <a:graphic>
          <a:graphicData uri="http://schemas.openxmlformats.org/presentationml/2006/ole">
            <p:oleObj spid="_x0000_s3075" name="Presentation" r:id="rId3" imgW="3718518" imgH="2788953" progId="PowerPoint.Show.12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981200" y="762000"/>
            <a:ext cx="594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Thanks  To  All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219</TotalTime>
  <Words>284</Words>
  <Application>Microsoft Office PowerPoint</Application>
  <PresentationFormat>On-screen Show (4:3)</PresentationFormat>
  <Paragraphs>31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Flow</vt:lpstr>
      <vt:lpstr>Presentation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LAB-14</dc:creator>
  <cp:lastModifiedBy>LAB-14</cp:lastModifiedBy>
  <cp:revision>8</cp:revision>
  <dcterms:created xsi:type="dcterms:W3CDTF">2019-10-26T06:12:33Z</dcterms:created>
  <dcterms:modified xsi:type="dcterms:W3CDTF">2019-10-29T07:30:54Z</dcterms:modified>
</cp:coreProperties>
</file>