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4545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563D-DE1A-439B-B2FA-B0943E9EF12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6943-673B-4E0E-B3C4-BDD3EE4796AB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2000" dirty="0" smtClean="0">
              <a:latin typeface="SutonnyMJ" pitchFamily="2" charset="0"/>
              <a:cs typeface="SutonnyMJ" pitchFamily="2" charset="0"/>
            </a:rPr>
            <a:t>`</a:t>
          </a:r>
          <a:endParaRPr lang="en-US" sz="2000" dirty="0"/>
        </a:p>
      </dgm:t>
    </dgm:pt>
    <dgm:pt modelId="{ABD84E67-F523-47A4-9A3C-C4D80DEC6C7F}" type="parTrans" cxnId="{B48BC994-F1CF-4957-8F9B-8A5E04D2E67C}">
      <dgm:prSet/>
      <dgm:spPr/>
      <dgm:t>
        <a:bodyPr/>
        <a:lstStyle/>
        <a:p>
          <a:endParaRPr lang="en-US" sz="2000"/>
        </a:p>
      </dgm:t>
    </dgm:pt>
    <dgm:pt modelId="{BD958311-9731-476C-972C-FF8EE1C9584B}" type="sibTrans" cxnId="{B48BC994-F1CF-4957-8F9B-8A5E04D2E67C}">
      <dgm:prSet/>
      <dgm:spPr/>
      <dgm:t>
        <a:bodyPr/>
        <a:lstStyle/>
        <a:p>
          <a:endParaRPr lang="en-US" sz="2000"/>
        </a:p>
      </dgm:t>
    </dgm:pt>
    <dgm:pt modelId="{0C2F84A8-D1E5-47E4-8AAF-1A420C6C9BA5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cyuwR</a:t>
          </a:r>
          <a:endParaRPr lang="en-US" sz="2000" dirty="0"/>
        </a:p>
      </dgm:t>
    </dgm:pt>
    <dgm:pt modelId="{5B55B2C8-4052-45EC-9C0C-D915DBE07A04}" type="parTrans" cxnId="{1C3C84A8-2CEF-458E-A977-B7F2912F0FF0}">
      <dgm:prSet/>
      <dgm:spPr/>
      <dgm:t>
        <a:bodyPr/>
        <a:lstStyle/>
        <a:p>
          <a:endParaRPr lang="en-US" sz="2000"/>
        </a:p>
      </dgm:t>
    </dgm:pt>
    <dgm:pt modelId="{1C967734-7459-47AD-8967-B7105DAE5F11}" type="sibTrans" cxnId="{1C3C84A8-2CEF-458E-A977-B7F2912F0FF0}">
      <dgm:prSet/>
      <dgm:spPr/>
      <dgm:t>
        <a:bodyPr/>
        <a:lstStyle/>
        <a:p>
          <a:endParaRPr lang="en-US" sz="2000"/>
        </a:p>
      </dgm:t>
    </dgm:pt>
    <dgm:pt modelId="{0FAF2B5A-F019-4283-AED3-88BEFB8315FA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Avq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E03684F4-225E-4AD9-91B4-D2A82E86004D}" type="parTrans" cxnId="{E1B13008-A138-4E91-86A1-2C19643A3DD8}">
      <dgm:prSet/>
      <dgm:spPr/>
      <dgm:t>
        <a:bodyPr/>
        <a:lstStyle/>
        <a:p>
          <a:endParaRPr lang="en-US" sz="2000"/>
        </a:p>
      </dgm:t>
    </dgm:pt>
    <dgm:pt modelId="{6C90C5D3-06DD-40FE-97BB-B112FCF534BE}" type="sibTrans" cxnId="{E1B13008-A138-4E91-86A1-2C19643A3DD8}">
      <dgm:prSet/>
      <dgm:spPr/>
      <dgm:t>
        <a:bodyPr/>
        <a:lstStyle/>
        <a:p>
          <a:endParaRPr lang="en-US" sz="2000"/>
        </a:p>
      </dgm:t>
    </dgm:pt>
    <dgm:pt modelId="{E11BCE87-909E-4E84-AE67-44D994925DE3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e¨emv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F2070F1A-9AD0-4A8D-BEB7-6FD149BFF151}" type="parTrans" cxnId="{90E7E533-8CA4-4D9A-A012-DB01CDF382EA}">
      <dgm:prSet/>
      <dgm:spPr/>
      <dgm:t>
        <a:bodyPr/>
        <a:lstStyle/>
        <a:p>
          <a:endParaRPr lang="en-US" sz="2000"/>
        </a:p>
      </dgm:t>
    </dgm:pt>
    <dgm:pt modelId="{BA1C9D8C-5C06-4F44-AE46-8E4CA88CDD2E}" type="sibTrans" cxnId="{90E7E533-8CA4-4D9A-A012-DB01CDF382EA}">
      <dgm:prSet/>
      <dgm:spPr/>
      <dgm:t>
        <a:bodyPr/>
        <a:lstStyle/>
        <a:p>
          <a:endParaRPr lang="en-US" sz="2000"/>
        </a:p>
      </dgm:t>
    </dgm:pt>
    <dgm:pt modelId="{D7FD527F-38DA-452F-BFE0-95E8060B81D2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mÂq</a:t>
          </a:r>
          <a:endParaRPr lang="en-US" sz="2000" dirty="0"/>
        </a:p>
      </dgm:t>
    </dgm:pt>
    <dgm:pt modelId="{3ED29E17-6D8D-4A15-8C3B-55D3ED4AC043}" type="parTrans" cxnId="{C46B5AC8-1254-4AB8-8349-8C5FBACB5C9A}">
      <dgm:prSet/>
      <dgm:spPr/>
      <dgm:t>
        <a:bodyPr/>
        <a:lstStyle/>
        <a:p>
          <a:endParaRPr lang="en-US" sz="2000"/>
        </a:p>
      </dgm:t>
    </dgm:pt>
    <dgm:pt modelId="{D108CE0C-AD5D-401F-B718-03CDC8992E6C}" type="sibTrans" cxnId="{C46B5AC8-1254-4AB8-8349-8C5FBACB5C9A}">
      <dgm:prSet/>
      <dgm:spPr/>
      <dgm:t>
        <a:bodyPr/>
        <a:lstStyle/>
        <a:p>
          <a:endParaRPr lang="en-US" sz="2000"/>
        </a:p>
      </dgm:t>
    </dgm:pt>
    <dgm:pt modelId="{34EE7D0F-A4B0-4ACC-8085-075C2E45014C}" type="pres">
      <dgm:prSet presAssocID="{76D2563D-DE1A-439B-B2FA-B0943E9EF1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35615-AC79-4147-802E-E74EF5738EDC}" type="pres">
      <dgm:prSet presAssocID="{839B6943-673B-4E0E-B3C4-BDD3EE4796AB}" presName="dummy" presStyleCnt="0"/>
      <dgm:spPr/>
    </dgm:pt>
    <dgm:pt modelId="{F2C2B738-C036-4243-B0FD-90C47DE75845}" type="pres">
      <dgm:prSet presAssocID="{839B6943-673B-4E0E-B3C4-BDD3EE4796AB}" presName="node" presStyleLbl="revTx" presStyleIdx="0" presStyleCnt="5" custScaleX="16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3121-A225-4EA3-921F-5956F5C7E95D}" type="pres">
      <dgm:prSet presAssocID="{BD958311-9731-476C-972C-FF8EE1C9584B}" presName="sibTrans" presStyleLbl="node1" presStyleIdx="0" presStyleCnt="5"/>
      <dgm:spPr/>
      <dgm:t>
        <a:bodyPr/>
        <a:lstStyle/>
        <a:p>
          <a:endParaRPr lang="en-US"/>
        </a:p>
      </dgm:t>
    </dgm:pt>
    <dgm:pt modelId="{5CF681B9-1DEA-4276-80F4-018E6E71BB32}" type="pres">
      <dgm:prSet presAssocID="{0C2F84A8-D1E5-47E4-8AAF-1A420C6C9BA5}" presName="dummy" presStyleCnt="0"/>
      <dgm:spPr/>
    </dgm:pt>
    <dgm:pt modelId="{1D153FEA-588D-4EC8-B0B9-59BA022753CA}" type="pres">
      <dgm:prSet presAssocID="{0C2F84A8-D1E5-47E4-8AAF-1A420C6C9B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0E9F0-6DE7-4084-8263-C2BEE5169C89}" type="pres">
      <dgm:prSet presAssocID="{1C967734-7459-47AD-8967-B7105DAE5F11}" presName="sibTrans" presStyleLbl="node1" presStyleIdx="1" presStyleCnt="5"/>
      <dgm:spPr/>
      <dgm:t>
        <a:bodyPr/>
        <a:lstStyle/>
        <a:p>
          <a:endParaRPr lang="en-US"/>
        </a:p>
      </dgm:t>
    </dgm:pt>
    <dgm:pt modelId="{151A0909-ABAE-4ED5-8684-6F22FE77EA32}" type="pres">
      <dgm:prSet presAssocID="{0FAF2B5A-F019-4283-AED3-88BEFB8315FA}" presName="dummy" presStyleCnt="0"/>
      <dgm:spPr/>
    </dgm:pt>
    <dgm:pt modelId="{8EF22F95-4E22-44DE-A1D3-28E8D00D9D13}" type="pres">
      <dgm:prSet presAssocID="{0FAF2B5A-F019-4283-AED3-88BEFB8315F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426E6-EE3E-4B23-A219-84003FD588E1}" type="pres">
      <dgm:prSet presAssocID="{6C90C5D3-06DD-40FE-97BB-B112FCF534BE}" presName="sibTrans" presStyleLbl="node1" presStyleIdx="2" presStyleCnt="5"/>
      <dgm:spPr/>
      <dgm:t>
        <a:bodyPr/>
        <a:lstStyle/>
        <a:p>
          <a:endParaRPr lang="en-US"/>
        </a:p>
      </dgm:t>
    </dgm:pt>
    <dgm:pt modelId="{3A2D0217-0747-4686-813C-BF6CBE1BF239}" type="pres">
      <dgm:prSet presAssocID="{E11BCE87-909E-4E84-AE67-44D994925DE3}" presName="dummy" presStyleCnt="0"/>
      <dgm:spPr/>
    </dgm:pt>
    <dgm:pt modelId="{EF83552F-0934-496A-A1F9-6205EF7073E2}" type="pres">
      <dgm:prSet presAssocID="{E11BCE87-909E-4E84-AE67-44D994925DE3}" presName="node" presStyleLbl="revTx" presStyleIdx="3" presStyleCnt="5" custScaleX="136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9D0FA-976A-47F0-8E8F-AF40C719CC86}" type="pres">
      <dgm:prSet presAssocID="{BA1C9D8C-5C06-4F44-AE46-8E4CA88CDD2E}" presName="sibTrans" presStyleLbl="node1" presStyleIdx="3" presStyleCnt="5"/>
      <dgm:spPr/>
      <dgm:t>
        <a:bodyPr/>
        <a:lstStyle/>
        <a:p>
          <a:endParaRPr lang="en-US"/>
        </a:p>
      </dgm:t>
    </dgm:pt>
    <dgm:pt modelId="{8FA75987-E246-4B76-AB62-851FF8E4C4C6}" type="pres">
      <dgm:prSet presAssocID="{D7FD527F-38DA-452F-BFE0-95E8060B81D2}" presName="dummy" presStyleCnt="0"/>
      <dgm:spPr/>
    </dgm:pt>
    <dgm:pt modelId="{330062D0-CAC2-4155-83EC-B0B8FD7FCDC5}" type="pres">
      <dgm:prSet presAssocID="{D7FD527F-38DA-452F-BFE0-95E8060B81D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ECCD8-21E6-4B08-A017-7ED7C71D3114}" type="pres">
      <dgm:prSet presAssocID="{D108CE0C-AD5D-401F-B718-03CDC8992E6C}" presName="sibTrans" presStyleLbl="node1" presStyleIdx="4" presStyleCnt="5" custLinFactNeighborX="3560" custLinFactNeighborY="6509"/>
      <dgm:spPr/>
      <dgm:t>
        <a:bodyPr/>
        <a:lstStyle/>
        <a:p>
          <a:endParaRPr lang="en-US"/>
        </a:p>
      </dgm:t>
    </dgm:pt>
  </dgm:ptLst>
  <dgm:cxnLst>
    <dgm:cxn modelId="{881A3B66-808B-42A7-95B7-523BD04EED4C}" type="presOf" srcId="{BD958311-9731-476C-972C-FF8EE1C9584B}" destId="{F95F3121-A225-4EA3-921F-5956F5C7E95D}" srcOrd="0" destOrd="0" presId="urn:microsoft.com/office/officeart/2005/8/layout/cycle1"/>
    <dgm:cxn modelId="{C46B5AC8-1254-4AB8-8349-8C5FBACB5C9A}" srcId="{76D2563D-DE1A-439B-B2FA-B0943E9EF126}" destId="{D7FD527F-38DA-452F-BFE0-95E8060B81D2}" srcOrd="4" destOrd="0" parTransId="{3ED29E17-6D8D-4A15-8C3B-55D3ED4AC043}" sibTransId="{D108CE0C-AD5D-401F-B718-03CDC8992E6C}"/>
    <dgm:cxn modelId="{3FB10C0B-019E-4E29-A906-EBA4187DF374}" type="presOf" srcId="{0FAF2B5A-F019-4283-AED3-88BEFB8315FA}" destId="{8EF22F95-4E22-44DE-A1D3-28E8D00D9D13}" srcOrd="0" destOrd="0" presId="urn:microsoft.com/office/officeart/2005/8/layout/cycle1"/>
    <dgm:cxn modelId="{B48BC994-F1CF-4957-8F9B-8A5E04D2E67C}" srcId="{76D2563D-DE1A-439B-B2FA-B0943E9EF126}" destId="{839B6943-673B-4E0E-B3C4-BDD3EE4796AB}" srcOrd="0" destOrd="0" parTransId="{ABD84E67-F523-47A4-9A3C-C4D80DEC6C7F}" sibTransId="{BD958311-9731-476C-972C-FF8EE1C9584B}"/>
    <dgm:cxn modelId="{17FD7FBB-C31B-4F9C-BA30-D36FF5A880EA}" type="presOf" srcId="{D108CE0C-AD5D-401F-B718-03CDC8992E6C}" destId="{791ECCD8-21E6-4B08-A017-7ED7C71D3114}" srcOrd="0" destOrd="0" presId="urn:microsoft.com/office/officeart/2005/8/layout/cycle1"/>
    <dgm:cxn modelId="{E13A28AC-2EC3-4DF3-8F70-C9AD0A1046A2}" type="presOf" srcId="{1C967734-7459-47AD-8967-B7105DAE5F11}" destId="{84B0E9F0-6DE7-4084-8263-C2BEE5169C89}" srcOrd="0" destOrd="0" presId="urn:microsoft.com/office/officeart/2005/8/layout/cycle1"/>
    <dgm:cxn modelId="{1C3C84A8-2CEF-458E-A977-B7F2912F0FF0}" srcId="{76D2563D-DE1A-439B-B2FA-B0943E9EF126}" destId="{0C2F84A8-D1E5-47E4-8AAF-1A420C6C9BA5}" srcOrd="1" destOrd="0" parTransId="{5B55B2C8-4052-45EC-9C0C-D915DBE07A04}" sibTransId="{1C967734-7459-47AD-8967-B7105DAE5F11}"/>
    <dgm:cxn modelId="{91FDB038-9552-4111-8076-F46356EC7C9A}" type="presOf" srcId="{BA1C9D8C-5C06-4F44-AE46-8E4CA88CDD2E}" destId="{28D9D0FA-976A-47F0-8E8F-AF40C719CC86}" srcOrd="0" destOrd="0" presId="urn:microsoft.com/office/officeart/2005/8/layout/cycle1"/>
    <dgm:cxn modelId="{90E7E533-8CA4-4D9A-A012-DB01CDF382EA}" srcId="{76D2563D-DE1A-439B-B2FA-B0943E9EF126}" destId="{E11BCE87-909E-4E84-AE67-44D994925DE3}" srcOrd="3" destOrd="0" parTransId="{F2070F1A-9AD0-4A8D-BEB7-6FD149BFF151}" sibTransId="{BA1C9D8C-5C06-4F44-AE46-8E4CA88CDD2E}"/>
    <dgm:cxn modelId="{E1B13008-A138-4E91-86A1-2C19643A3DD8}" srcId="{76D2563D-DE1A-439B-B2FA-B0943E9EF126}" destId="{0FAF2B5A-F019-4283-AED3-88BEFB8315FA}" srcOrd="2" destOrd="0" parTransId="{E03684F4-225E-4AD9-91B4-D2A82E86004D}" sibTransId="{6C90C5D3-06DD-40FE-97BB-B112FCF534BE}"/>
    <dgm:cxn modelId="{81D812DA-851A-4AEA-A84B-96FFACE7F3A8}" type="presOf" srcId="{0C2F84A8-D1E5-47E4-8AAF-1A420C6C9BA5}" destId="{1D153FEA-588D-4EC8-B0B9-59BA022753CA}" srcOrd="0" destOrd="0" presId="urn:microsoft.com/office/officeart/2005/8/layout/cycle1"/>
    <dgm:cxn modelId="{FC10269F-4190-4714-8136-1576CD005E87}" type="presOf" srcId="{76D2563D-DE1A-439B-B2FA-B0943E9EF126}" destId="{34EE7D0F-A4B0-4ACC-8085-075C2E45014C}" srcOrd="0" destOrd="0" presId="urn:microsoft.com/office/officeart/2005/8/layout/cycle1"/>
    <dgm:cxn modelId="{0EA137C3-36EB-4749-BCD9-FA6B97231073}" type="presOf" srcId="{E11BCE87-909E-4E84-AE67-44D994925DE3}" destId="{EF83552F-0934-496A-A1F9-6205EF7073E2}" srcOrd="0" destOrd="0" presId="urn:microsoft.com/office/officeart/2005/8/layout/cycle1"/>
    <dgm:cxn modelId="{11929814-B73D-48FA-9393-25FE94106444}" type="presOf" srcId="{839B6943-673B-4E0E-B3C4-BDD3EE4796AB}" destId="{F2C2B738-C036-4243-B0FD-90C47DE75845}" srcOrd="0" destOrd="0" presId="urn:microsoft.com/office/officeart/2005/8/layout/cycle1"/>
    <dgm:cxn modelId="{CC622336-6A48-4E29-9543-8666E45638E9}" type="presOf" srcId="{D7FD527F-38DA-452F-BFE0-95E8060B81D2}" destId="{330062D0-CAC2-4155-83EC-B0B8FD7FCDC5}" srcOrd="0" destOrd="0" presId="urn:microsoft.com/office/officeart/2005/8/layout/cycle1"/>
    <dgm:cxn modelId="{E7AEB6E2-E7C9-42E1-8C3E-6701368F53B7}" type="presOf" srcId="{6C90C5D3-06DD-40FE-97BB-B112FCF534BE}" destId="{5BB426E6-EE3E-4B23-A219-84003FD588E1}" srcOrd="0" destOrd="0" presId="urn:microsoft.com/office/officeart/2005/8/layout/cycle1"/>
    <dgm:cxn modelId="{3BADE13D-557D-4DF8-A268-FC4CC7E56801}" type="presParOf" srcId="{34EE7D0F-A4B0-4ACC-8085-075C2E45014C}" destId="{F6B35615-AC79-4147-802E-E74EF5738EDC}" srcOrd="0" destOrd="0" presId="urn:microsoft.com/office/officeart/2005/8/layout/cycle1"/>
    <dgm:cxn modelId="{F84BAA90-022C-4D58-B8E8-91F7994CD11D}" type="presParOf" srcId="{34EE7D0F-A4B0-4ACC-8085-075C2E45014C}" destId="{F2C2B738-C036-4243-B0FD-90C47DE75845}" srcOrd="1" destOrd="0" presId="urn:microsoft.com/office/officeart/2005/8/layout/cycle1"/>
    <dgm:cxn modelId="{592B4CE3-BE54-4FF1-9365-3B0808519A4F}" type="presParOf" srcId="{34EE7D0F-A4B0-4ACC-8085-075C2E45014C}" destId="{F95F3121-A225-4EA3-921F-5956F5C7E95D}" srcOrd="2" destOrd="0" presId="urn:microsoft.com/office/officeart/2005/8/layout/cycle1"/>
    <dgm:cxn modelId="{56EE90D0-6D2B-4FB6-A65E-7421BB183A74}" type="presParOf" srcId="{34EE7D0F-A4B0-4ACC-8085-075C2E45014C}" destId="{5CF681B9-1DEA-4276-80F4-018E6E71BB32}" srcOrd="3" destOrd="0" presId="urn:microsoft.com/office/officeart/2005/8/layout/cycle1"/>
    <dgm:cxn modelId="{E87FB581-224A-4727-83E8-DC3D450E03E0}" type="presParOf" srcId="{34EE7D0F-A4B0-4ACC-8085-075C2E45014C}" destId="{1D153FEA-588D-4EC8-B0B9-59BA022753CA}" srcOrd="4" destOrd="0" presId="urn:microsoft.com/office/officeart/2005/8/layout/cycle1"/>
    <dgm:cxn modelId="{FADADEFA-8C4A-466C-842B-2B6577649E73}" type="presParOf" srcId="{34EE7D0F-A4B0-4ACC-8085-075C2E45014C}" destId="{84B0E9F0-6DE7-4084-8263-C2BEE5169C89}" srcOrd="5" destOrd="0" presId="urn:microsoft.com/office/officeart/2005/8/layout/cycle1"/>
    <dgm:cxn modelId="{C1E7A6CC-4534-4042-ACF3-B2A1190E53D4}" type="presParOf" srcId="{34EE7D0F-A4B0-4ACC-8085-075C2E45014C}" destId="{151A0909-ABAE-4ED5-8684-6F22FE77EA32}" srcOrd="6" destOrd="0" presId="urn:microsoft.com/office/officeart/2005/8/layout/cycle1"/>
    <dgm:cxn modelId="{A5380985-DC37-489F-AE12-13E657285DDB}" type="presParOf" srcId="{34EE7D0F-A4B0-4ACC-8085-075C2E45014C}" destId="{8EF22F95-4E22-44DE-A1D3-28E8D00D9D13}" srcOrd="7" destOrd="0" presId="urn:microsoft.com/office/officeart/2005/8/layout/cycle1"/>
    <dgm:cxn modelId="{84872645-5C29-4FF0-92C1-7A61297DAD35}" type="presParOf" srcId="{34EE7D0F-A4B0-4ACC-8085-075C2E45014C}" destId="{5BB426E6-EE3E-4B23-A219-84003FD588E1}" srcOrd="8" destOrd="0" presId="urn:microsoft.com/office/officeart/2005/8/layout/cycle1"/>
    <dgm:cxn modelId="{154F4975-6621-42A0-8E33-529EAE246F26}" type="presParOf" srcId="{34EE7D0F-A4B0-4ACC-8085-075C2E45014C}" destId="{3A2D0217-0747-4686-813C-BF6CBE1BF239}" srcOrd="9" destOrd="0" presId="urn:microsoft.com/office/officeart/2005/8/layout/cycle1"/>
    <dgm:cxn modelId="{9154CFD3-31CC-4244-BA29-E477D69EE565}" type="presParOf" srcId="{34EE7D0F-A4B0-4ACC-8085-075C2E45014C}" destId="{EF83552F-0934-496A-A1F9-6205EF7073E2}" srcOrd="10" destOrd="0" presId="urn:microsoft.com/office/officeart/2005/8/layout/cycle1"/>
    <dgm:cxn modelId="{A33D073C-0F13-4AE1-A867-A1AA8366A014}" type="presParOf" srcId="{34EE7D0F-A4B0-4ACC-8085-075C2E45014C}" destId="{28D9D0FA-976A-47F0-8E8F-AF40C719CC86}" srcOrd="11" destOrd="0" presId="urn:microsoft.com/office/officeart/2005/8/layout/cycle1"/>
    <dgm:cxn modelId="{4A1D7C25-B7A6-4604-B3DA-52C1A4AA61DE}" type="presParOf" srcId="{34EE7D0F-A4B0-4ACC-8085-075C2E45014C}" destId="{8FA75987-E246-4B76-AB62-851FF8E4C4C6}" srcOrd="12" destOrd="0" presId="urn:microsoft.com/office/officeart/2005/8/layout/cycle1"/>
    <dgm:cxn modelId="{3B1B66A7-CF72-4F5C-A42D-4A29D56A95C8}" type="presParOf" srcId="{34EE7D0F-A4B0-4ACC-8085-075C2E45014C}" destId="{330062D0-CAC2-4155-83EC-B0B8FD7FCDC5}" srcOrd="13" destOrd="0" presId="urn:microsoft.com/office/officeart/2005/8/layout/cycle1"/>
    <dgm:cxn modelId="{5ABCAACD-14BF-4FB8-959A-D9AAA04FD24E}" type="presParOf" srcId="{34EE7D0F-A4B0-4ACC-8085-075C2E45014C}" destId="{791ECCD8-21E6-4B08-A017-7ED7C71D31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2B738-C036-4243-B0FD-90C47DE75845}">
      <dsp:nvSpPr>
        <dsp:cNvPr id="0" name=""/>
        <dsp:cNvSpPr/>
      </dsp:nvSpPr>
      <dsp:spPr>
        <a:xfrm>
          <a:off x="2417591" y="14373"/>
          <a:ext cx="818122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2000" kern="1200" dirty="0" smtClean="0">
              <a:latin typeface="SutonnyMJ" pitchFamily="2" charset="0"/>
              <a:cs typeface="SutonnyMJ" pitchFamily="2" charset="0"/>
            </a:rPr>
            <a:t>`</a:t>
          </a:r>
          <a:endParaRPr lang="en-US" sz="2000" kern="1200" dirty="0"/>
        </a:p>
      </dsp:txBody>
      <dsp:txXfrm>
        <a:off x="2417591" y="14373"/>
        <a:ext cx="818122" cy="493835"/>
      </dsp:txXfrm>
    </dsp:sp>
    <dsp:sp modelId="{F95F3121-A225-4EA3-921F-5956F5C7E95D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21293607"/>
            <a:gd name="adj4" fmla="val 1976591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3FEA-588D-4EC8-B0B9-59BA022753CA}">
      <dsp:nvSpPr>
        <dsp:cNvPr id="0" name=""/>
        <dsp:cNvSpPr/>
      </dsp:nvSpPr>
      <dsp:spPr>
        <a:xfrm>
          <a:off x="2878275" y="933184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cyuwR</a:t>
          </a:r>
          <a:endParaRPr lang="en-US" sz="2000" kern="1200" dirty="0"/>
        </a:p>
      </dsp:txBody>
      <dsp:txXfrm>
        <a:off x="2878275" y="933184"/>
        <a:ext cx="493835" cy="493835"/>
      </dsp:txXfrm>
    </dsp:sp>
    <dsp:sp modelId="{84B0E9F0-6DE7-4084-8263-C2BEE5169C89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4015076"/>
            <a:gd name="adj4" fmla="val 225308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2F95-4E22-44DE-A1D3-28E8D00D9D13}">
      <dsp:nvSpPr>
        <dsp:cNvPr id="0" name=""/>
        <dsp:cNvSpPr/>
      </dsp:nvSpPr>
      <dsp:spPr>
        <a:xfrm>
          <a:off x="2096687" y="1501040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Avq</a:t>
          </a:r>
          <a:endParaRPr lang="en-US" sz="2000" kern="1200" dirty="0">
            <a:latin typeface="SutonnyMJ" pitchFamily="2" charset="0"/>
            <a:cs typeface="SutonnyMJ" pitchFamily="2" charset="0"/>
          </a:endParaRPr>
        </a:p>
      </dsp:txBody>
      <dsp:txXfrm>
        <a:off x="2096687" y="1501040"/>
        <a:ext cx="493835" cy="493835"/>
      </dsp:txXfrm>
    </dsp:sp>
    <dsp:sp modelId="{5BB426E6-EE3E-4B23-A219-84003FD588E1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8211091"/>
            <a:gd name="adj4" fmla="val 644910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3552F-0934-496A-A1F9-6205EF7073E2}">
      <dsp:nvSpPr>
        <dsp:cNvPr id="0" name=""/>
        <dsp:cNvSpPr/>
      </dsp:nvSpPr>
      <dsp:spPr>
        <a:xfrm>
          <a:off x="1225049" y="933184"/>
          <a:ext cx="673937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e¨emv</a:t>
          </a:r>
          <a:endParaRPr lang="en-US" sz="2000" kern="1200" dirty="0">
            <a:latin typeface="SutonnyMJ" pitchFamily="2" charset="0"/>
            <a:cs typeface="SutonnyMJ" pitchFamily="2" charset="0"/>
          </a:endParaRPr>
        </a:p>
      </dsp:txBody>
      <dsp:txXfrm>
        <a:off x="1225049" y="933184"/>
        <a:ext cx="673937" cy="493835"/>
      </dsp:txXfrm>
    </dsp:sp>
    <dsp:sp modelId="{28D9D0FA-976A-47F0-8E8F-AF40C719CC86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12298257"/>
            <a:gd name="adj4" fmla="val 1077057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62D0-CAC2-4155-83EC-B0B8FD7FCDC5}">
      <dsp:nvSpPr>
        <dsp:cNvPr id="0" name=""/>
        <dsp:cNvSpPr/>
      </dsp:nvSpPr>
      <dsp:spPr>
        <a:xfrm>
          <a:off x="1613640" y="14373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mÂq</a:t>
          </a:r>
          <a:endParaRPr lang="en-US" sz="2000" kern="1200" dirty="0"/>
        </a:p>
      </dsp:txBody>
      <dsp:txXfrm>
        <a:off x="1613640" y="14373"/>
        <a:ext cx="493835" cy="493835"/>
      </dsp:txXfrm>
    </dsp:sp>
    <dsp:sp modelId="{791ECCD8-21E6-4B08-A017-7ED7C71D3114}">
      <dsp:nvSpPr>
        <dsp:cNvPr id="0" name=""/>
        <dsp:cNvSpPr/>
      </dsp:nvSpPr>
      <dsp:spPr>
        <a:xfrm>
          <a:off x="1483413" y="120580"/>
          <a:ext cx="1852264" cy="1852264"/>
        </a:xfrm>
        <a:prstGeom prst="circularArrow">
          <a:avLst>
            <a:gd name="adj1" fmla="val 5199"/>
            <a:gd name="adj2" fmla="val 335824"/>
            <a:gd name="adj3" fmla="val 16174091"/>
            <a:gd name="adj4" fmla="val 15198113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7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3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7C62-3196-4629-A3FF-C03F873C54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5D8A-62D9-4B90-B203-432CD14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7.png"/><Relationship Id="rId7" Type="http://schemas.openxmlformats.org/officeDocument/2006/relationships/diagramData" Target="../diagrams/data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microsoft.com/office/2007/relationships/hdphoto" Target="../media/hdphoto6.wdp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__for_you_ros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143000"/>
            <a:ext cx="5105400" cy="5359400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2133600" cy="1971780"/>
          </a:xfrm>
          <a:prstGeom prst="rect">
            <a:avLst/>
          </a:prstGeom>
        </p:spPr>
      </p:pic>
      <p:pic>
        <p:nvPicPr>
          <p:cNvPr id="10" name="Picture 9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34035">
            <a:off x="10270987" y="153144"/>
            <a:ext cx="1905000" cy="1760518"/>
          </a:xfrm>
          <a:prstGeom prst="rect">
            <a:avLst/>
          </a:prstGeom>
        </p:spPr>
      </p:pic>
      <p:pic>
        <p:nvPicPr>
          <p:cNvPr id="11" name="Picture 10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644347">
            <a:off x="-58474" y="4796696"/>
            <a:ext cx="2114839" cy="1954442"/>
          </a:xfrm>
          <a:prstGeom prst="rect">
            <a:avLst/>
          </a:prstGeom>
        </p:spPr>
      </p:pic>
      <p:pic>
        <p:nvPicPr>
          <p:cNvPr id="12" name="Picture 11" descr="pink-flower-border-clip-art-nTXbk6yT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960429">
            <a:off x="10248522" y="4872896"/>
            <a:ext cx="1949932" cy="18020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2400" y="76200"/>
            <a:ext cx="403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4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urved Connector 38"/>
          <p:cNvCxnSpPr/>
          <p:nvPr/>
        </p:nvCxnSpPr>
        <p:spPr>
          <a:xfrm>
            <a:off x="3983062" y="2275181"/>
            <a:ext cx="1698171" cy="1556529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766" y="-47767"/>
            <a:ext cx="1555845" cy="1651379"/>
          </a:xfrm>
          <a:prstGeom prst="rect">
            <a:avLst/>
          </a:prstGeom>
        </p:spPr>
      </p:pic>
      <p:pic>
        <p:nvPicPr>
          <p:cNvPr id="15" name="Picture 14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9027">
            <a:off x="84987" y="5218409"/>
            <a:ext cx="1807291" cy="1580706"/>
          </a:xfrm>
          <a:prstGeom prst="rect">
            <a:avLst/>
          </a:prstGeom>
        </p:spPr>
      </p:pic>
      <p:pic>
        <p:nvPicPr>
          <p:cNvPr id="16" name="Picture 15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508772" y="-1"/>
            <a:ext cx="1755487" cy="1555845"/>
          </a:xfrm>
          <a:prstGeom prst="rect">
            <a:avLst/>
          </a:prstGeom>
        </p:spPr>
      </p:pic>
      <p:pic>
        <p:nvPicPr>
          <p:cNvPr id="17" name="Picture 16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49330">
            <a:off x="10493565" y="5169691"/>
            <a:ext cx="1785904" cy="1577549"/>
          </a:xfrm>
          <a:prstGeom prst="rect">
            <a:avLst/>
          </a:prstGeom>
        </p:spPr>
      </p:pic>
      <p:sp>
        <p:nvSpPr>
          <p:cNvPr id="18" name="Down Arrow Callout 17"/>
          <p:cNvSpPr/>
          <p:nvPr/>
        </p:nvSpPr>
        <p:spPr>
          <a:xfrm>
            <a:off x="335280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11240" y="0"/>
            <a:ext cx="4937670" cy="55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Dchy³ †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ÿÎ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98282" y="259989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í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cyuwRi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e¨emvq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3547428" y="3280083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5" y="831391"/>
            <a:ext cx="2926080" cy="1768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4" b="99320" l="10000" r="90000">
                        <a14:foregroundMark x1="16875" y1="33333" x2="47708" y2="10884"/>
                        <a14:foregroundMark x1="32917" y1="23810" x2="50000" y2="34014"/>
                        <a14:foregroundMark x1="54167" y1="28912" x2="66042" y2="18367"/>
                        <a14:foregroundMark x1="79792" y1="43537" x2="82083" y2="44558"/>
                        <a14:foregroundMark x1="78750" y1="40816" x2="86458" y2="38095"/>
                        <a14:foregroundMark x1="81250" y1="54422" x2="83333" y2="59524"/>
                        <a14:foregroundMark x1="82292" y1="62245" x2="82083" y2="61905"/>
                        <a14:foregroundMark x1="82292" y1="45238" x2="86667" y2="45238"/>
                        <a14:foregroundMark x1="87292" y1="47959" x2="83542" y2="48299"/>
                        <a14:foregroundMark x1="21042" y1="87075" x2="21458" y2="95918"/>
                        <a14:foregroundMark x1="15833" y1="89796" x2="51042" y2="99320"/>
                        <a14:foregroundMark x1="45833" y1="54762" x2="56042" y2="35714"/>
                        <a14:foregroundMark x1="56667" y1="48980" x2="54375" y2="45578"/>
                        <a14:backgroundMark x1="59167" y1="34014" x2="60417" y2="34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32" y="691313"/>
            <a:ext cx="2848037" cy="17685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298282" y="3508704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xgve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Pvwn`v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36176" y="4175827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287030" y="438333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¯^í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SzuwKi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45424" y="5063523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296278" y="5271033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yZ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wm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×všÍ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MÖnb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67603" y="3340484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cwieZ©bkxj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Pvwn`v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0316749" y="4020670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9067603" y="4249291"/>
            <a:ext cx="3124397" cy="545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iæwP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mieivn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744583" y="1776549"/>
            <a:ext cx="53999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flipH="1">
            <a:off x="6468170" y="1704811"/>
            <a:ext cx="50632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37" y="3459607"/>
            <a:ext cx="2850582" cy="1547208"/>
          </a:xfrm>
          <a:prstGeom prst="rect">
            <a:avLst/>
          </a:prstGeom>
        </p:spPr>
      </p:pic>
      <p:sp>
        <p:nvSpPr>
          <p:cNvPr id="40" name="Curved Right Arrow 39"/>
          <p:cNvSpPr/>
          <p:nvPr/>
        </p:nvSpPr>
        <p:spPr>
          <a:xfrm rot="4444425" flipV="1">
            <a:off x="8641268" y="2525012"/>
            <a:ext cx="565113" cy="1045233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16701127">
            <a:off x="8522876" y="4995702"/>
            <a:ext cx="644770" cy="732699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8" grpId="0" animBg="1"/>
      <p:bldP spid="20" grpId="0" animBg="1"/>
      <p:bldP spid="22" grpId="0" animBg="1"/>
      <p:bldP spid="26" grpId="0" animBg="1"/>
      <p:bldP spid="27" grpId="0" animBg="1"/>
      <p:bldP spid="30" grpId="0" animBg="1"/>
      <p:bldP spid="11" grpId="0" animBg="1"/>
      <p:bldP spid="34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201" y="3385520"/>
            <a:ext cx="4751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60" y="0"/>
            <a:ext cx="3318112" cy="35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505200" y="228600"/>
            <a:ext cx="4953000" cy="22860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2720116" y="2514600"/>
            <a:ext cx="6655896" cy="3048000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ropical-hibiscus-floral-border-478194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6203">
            <a:off x="-109253" y="4781006"/>
            <a:ext cx="2299063" cy="2259560"/>
          </a:xfrm>
          <a:prstGeom prst="rect">
            <a:avLst/>
          </a:prstGeom>
        </p:spPr>
      </p:pic>
      <p:pic>
        <p:nvPicPr>
          <p:cNvPr id="20" name="Picture 19" descr="tropical-hibiscus-floral-border-478194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901646" y="0"/>
            <a:ext cx="2246812" cy="2163248"/>
          </a:xfrm>
          <a:prstGeom prst="rect">
            <a:avLst/>
          </a:prstGeom>
        </p:spPr>
      </p:pic>
      <p:pic>
        <p:nvPicPr>
          <p:cNvPr id="21" name="Picture 20" descr="tropical-hibiscus-floral-border-478194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09714" y="-483884"/>
            <a:ext cx="2163248" cy="3131016"/>
          </a:xfrm>
          <a:prstGeom prst="rect">
            <a:avLst/>
          </a:prstGeom>
        </p:spPr>
      </p:pic>
      <p:pic>
        <p:nvPicPr>
          <p:cNvPr id="22" name="Picture 21" descr="tropical-hibiscus-floral-border-478194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14140">
            <a:off x="10094485" y="4915101"/>
            <a:ext cx="2093443" cy="1991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4970" y="2761327"/>
            <a:ext cx="7140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স্নিগ্ধা  মজুমদার 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 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  সংগঠন ও ব্যবস্থাপনা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71" y="-503301"/>
            <a:ext cx="2400825" cy="3001032"/>
          </a:xfrm>
          <a:prstGeom prst="rect">
            <a:avLst/>
          </a:prstGeom>
        </p:spPr>
      </p:pic>
      <p:pic>
        <p:nvPicPr>
          <p:cNvPr id="5" name="Picture 4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058245" y="-203198"/>
            <a:ext cx="2240271" cy="2800339"/>
          </a:xfrm>
          <a:prstGeom prst="rect">
            <a:avLst/>
          </a:prstGeom>
        </p:spPr>
      </p:pic>
      <p:pic>
        <p:nvPicPr>
          <p:cNvPr id="7" name="Picture 6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7070" y="4157071"/>
            <a:ext cx="2400825" cy="3001032"/>
          </a:xfrm>
          <a:prstGeom prst="rect">
            <a:avLst/>
          </a:prstGeom>
        </p:spPr>
      </p:pic>
      <p:pic>
        <p:nvPicPr>
          <p:cNvPr id="8" name="Picture 7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741280" y="4389525"/>
            <a:ext cx="2400825" cy="271364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33800" y="1371600"/>
            <a:ext cx="44958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7275" y="3962400"/>
            <a:ext cx="6877594" cy="923330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মালিকানা ব্যবসায়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257800" y="2743200"/>
            <a:ext cx="1447800" cy="1219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0" y="0"/>
            <a:ext cx="11991702" cy="1752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45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অধ্যায় শেষে </a:t>
            </a:r>
            <a:r>
              <a:rPr lang="bn-BD" sz="45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5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জানতে পারবে</a:t>
            </a:r>
            <a:endParaRPr lang="en-US" sz="4500" b="1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7554" y="1957252"/>
            <a:ext cx="731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মালিকানার ভিত্তিতে ব্যবসায়ের ধারণা ব্যাখ্যা করতে পারবে। </a:t>
            </a:r>
            <a:endParaRPr lang="bn-BD" sz="3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মালিকানা ব্যবসায়ের </a:t>
            </a:r>
            <a:r>
              <a:rPr lang="en-US" sz="3200" dirty="0" err="1"/>
              <a:t>বৈশিষ্ট</a:t>
            </a:r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বর্ণনা করতে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 মালিকানা ব্যবসায়ের গুরুত্ব বিশ্লেষণ। 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খাত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5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999" y="-499860"/>
            <a:ext cx="2400825" cy="3001032"/>
          </a:xfrm>
          <a:prstGeom prst="rect">
            <a:avLst/>
          </a:prstGeom>
        </p:spPr>
      </p:pic>
      <p:pic>
        <p:nvPicPr>
          <p:cNvPr id="5" name="Picture 4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153836" y="-199756"/>
            <a:ext cx="2240271" cy="2800339"/>
          </a:xfrm>
          <a:prstGeom prst="rect">
            <a:avLst/>
          </a:prstGeom>
        </p:spPr>
      </p:pic>
      <p:pic>
        <p:nvPicPr>
          <p:cNvPr id="7" name="Picture 6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105" y="4089196"/>
            <a:ext cx="2400825" cy="3001032"/>
          </a:xfrm>
          <a:prstGeom prst="rect">
            <a:avLst/>
          </a:prstGeom>
        </p:spPr>
      </p:pic>
      <p:pic>
        <p:nvPicPr>
          <p:cNvPr id="8" name="Picture 7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990718" y="4686838"/>
            <a:ext cx="2400825" cy="2405953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596371" y="1055023"/>
            <a:ext cx="2417948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wR©i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398978" y="1072274"/>
            <a:ext cx="2369151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weDwU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cvj©vi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172911" y="1011817"/>
            <a:ext cx="2240081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gyw`i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750209" y="1010353"/>
            <a:ext cx="2523762" cy="1121251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Pv‡qi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6714" y="2070315"/>
            <a:ext cx="31886" cy="201888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1871" y="2070315"/>
            <a:ext cx="19593" cy="204849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127895" y="1793690"/>
            <a:ext cx="3652" cy="232511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907486" y="1856276"/>
            <a:ext cx="27009" cy="22625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27463" y="4118807"/>
            <a:ext cx="10829108" cy="103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77636" y="3976194"/>
            <a:ext cx="10437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e¨w³Øviv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  <a:endParaRPr lang="en-US" sz="8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98438" l="9728" r="89494">
                        <a14:foregroundMark x1="19455" y1="79167" x2="19455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15" y="2168917"/>
            <a:ext cx="2374744" cy="17776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7610" y1="18036" x2="27610" y2="18036"/>
                        <a14:backgroundMark x1="24313" y1="30536" x2="24313" y2="30536"/>
                        <a14:backgroundMark x1="22802" y1="37857" x2="22802" y2="37857"/>
                        <a14:backgroundMark x1="21566" y1="52500" x2="21566" y2="52500"/>
                        <a14:backgroundMark x1="19505" y1="61429" x2="1950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23" y="2135637"/>
            <a:ext cx="2710579" cy="208506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9" y="2220727"/>
            <a:ext cx="2271167" cy="17350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77" y="1972279"/>
            <a:ext cx="3103192" cy="2315956"/>
          </a:xfrm>
          <a:prstGeom prst="rect">
            <a:avLst/>
          </a:prstGeom>
        </p:spPr>
      </p:pic>
      <p:sp>
        <p:nvSpPr>
          <p:cNvPr id="60" name="Down Arrow Callout 59"/>
          <p:cNvSpPr/>
          <p:nvPr/>
        </p:nvSpPr>
        <p:spPr>
          <a:xfrm>
            <a:off x="2695879" y="82989"/>
            <a:ext cx="7292275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61301" y="19092"/>
            <a:ext cx="7078512" cy="55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(Sole Proprietorship)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Callout 61"/>
          <p:cNvSpPr/>
          <p:nvPr/>
        </p:nvSpPr>
        <p:spPr>
          <a:xfrm rot="9898183">
            <a:off x="1807982" y="5660796"/>
            <a:ext cx="1474309" cy="952187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50554" y="5948962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gyjab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4" name="Oval Callout 63"/>
          <p:cNvSpPr/>
          <p:nvPr/>
        </p:nvSpPr>
        <p:spPr>
          <a:xfrm rot="9898183">
            <a:off x="3507324" y="5679783"/>
            <a:ext cx="1474309" cy="1030085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5714" y="6065808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SzuwK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6" name="Oval Callout 65"/>
          <p:cNvSpPr/>
          <p:nvPr/>
        </p:nvSpPr>
        <p:spPr>
          <a:xfrm rot="9898183">
            <a:off x="5218544" y="5659537"/>
            <a:ext cx="1474309" cy="1025857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96126" y="6055143"/>
            <a:ext cx="10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cwiPvjbv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8" name="Oval Callout 67"/>
          <p:cNvSpPr/>
          <p:nvPr/>
        </p:nvSpPr>
        <p:spPr>
          <a:xfrm rot="9898183">
            <a:off x="6955900" y="5617377"/>
            <a:ext cx="1474309" cy="959315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89252" y="602517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gybvdv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0" name="Oval Callout 69"/>
          <p:cNvSpPr/>
          <p:nvPr/>
        </p:nvSpPr>
        <p:spPr>
          <a:xfrm rot="9898183">
            <a:off x="8641409" y="5633786"/>
            <a:ext cx="1474309" cy="1011340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80549" y="6007721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ÿwZ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2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9" grpId="0" animBg="1"/>
      <p:bldP spid="38" grpId="0"/>
      <p:bldP spid="60" grpId="0" animBg="1"/>
      <p:bldP spid="9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999" y="-499860"/>
            <a:ext cx="2400825" cy="3001032"/>
          </a:xfrm>
          <a:prstGeom prst="rect">
            <a:avLst/>
          </a:prstGeom>
        </p:spPr>
      </p:pic>
      <p:pic>
        <p:nvPicPr>
          <p:cNvPr id="5" name="Picture 4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153836" y="-199756"/>
            <a:ext cx="2240271" cy="2800339"/>
          </a:xfrm>
          <a:prstGeom prst="rect">
            <a:avLst/>
          </a:prstGeom>
        </p:spPr>
      </p:pic>
      <p:pic>
        <p:nvPicPr>
          <p:cNvPr id="7" name="Picture 6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105" y="4089196"/>
            <a:ext cx="2400825" cy="3001032"/>
          </a:xfrm>
          <a:prstGeom prst="rect">
            <a:avLst/>
          </a:prstGeom>
        </p:spPr>
      </p:pic>
      <p:pic>
        <p:nvPicPr>
          <p:cNvPr id="8" name="Picture 7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836871" y="4532992"/>
            <a:ext cx="2400825" cy="271364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11720" y="162980"/>
            <a:ext cx="8386354" cy="1364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/>
              <a:t>একমালিকানা</a:t>
            </a:r>
            <a:r>
              <a:rPr lang="en-US" sz="3500" dirty="0" smtClean="0"/>
              <a:t> </a:t>
            </a:r>
            <a:r>
              <a:rPr lang="en-US" sz="3500" dirty="0" err="1" smtClean="0"/>
              <a:t>ব্যবসায়ের</a:t>
            </a:r>
            <a:r>
              <a:rPr lang="en-US" sz="3500" dirty="0" smtClean="0"/>
              <a:t> </a:t>
            </a:r>
            <a:r>
              <a:rPr lang="en-US" sz="3500" dirty="0" err="1" smtClean="0"/>
              <a:t>ধারনা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sp>
        <p:nvSpPr>
          <p:cNvPr id="6" name="Rounded Rectangle 5"/>
          <p:cNvSpPr/>
          <p:nvPr/>
        </p:nvSpPr>
        <p:spPr>
          <a:xfrm>
            <a:off x="6687013" y="2062993"/>
            <a:ext cx="5195748" cy="26264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635121" y="2264435"/>
            <a:ext cx="5439108" cy="13259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121" y="2553568"/>
            <a:ext cx="60985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00" dirty="0">
                <a:solidFill>
                  <a:schemeClr val="bg1"/>
                </a:solidFill>
              </a:rPr>
              <a:t>একক মালিকানায় গঠিত ও পরিচালিত ব্যবসায় কে একমালিকানা ব্যবসায় বলে</a:t>
            </a: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75893" y="1339011"/>
            <a:ext cx="920521" cy="86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3530" y="2429391"/>
            <a:ext cx="44418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00" dirty="0">
                <a:solidFill>
                  <a:schemeClr val="bg1"/>
                </a:solidFill>
              </a:rPr>
              <a:t>অধ্যাপক বি ,ও হুইলার এর মতে ‘’একমালিকানা ব্যবসায় এমন একধরনের ব্যবসায় যার মালিক ও নিয়ন্ত্রক একজন মাত্র ব্যক্তি ‘’ 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344451" y="999756"/>
            <a:ext cx="1147125" cy="98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5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urved Connector 29"/>
          <p:cNvCxnSpPr/>
          <p:nvPr/>
        </p:nvCxnSpPr>
        <p:spPr>
          <a:xfrm>
            <a:off x="6648995" y="2326108"/>
            <a:ext cx="1595899" cy="14724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lower-borders-flower-border-vector-36566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750" l="10000" r="92895">
                        <a14:foregroundMark x1="77105" y1="50750" x2="77105" y2="50750"/>
                        <a14:foregroundMark x1="82368" y1="48250" x2="88947" y2="31250"/>
                        <a14:foregroundMark x1="87632" y1="64500" x2="76316" y2="95750"/>
                        <a14:foregroundMark x1="86842" y1="30000" x2="92895" y2="1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2209800" cy="2326105"/>
          </a:xfrm>
          <a:prstGeom prst="rect">
            <a:avLst/>
          </a:prstGeom>
        </p:spPr>
      </p:pic>
      <p:pic>
        <p:nvPicPr>
          <p:cNvPr id="15" name="Picture 14" descr="flower-borders-flower-border-vector-36566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500" l="10000" r="90000">
                        <a14:foregroundMark x1="39211" y1="86750" x2="18421" y2="93500"/>
                        <a14:foregroundMark x1="81053" y1="50000" x2="87105" y2="2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8453" y="5279768"/>
            <a:ext cx="1461226" cy="1538132"/>
          </a:xfrm>
          <a:prstGeom prst="rect">
            <a:avLst/>
          </a:prstGeom>
        </p:spPr>
      </p:pic>
      <p:pic>
        <p:nvPicPr>
          <p:cNvPr id="20" name="Picture 19" descr="flower-borders-flower-border-vector-365669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68" r="90000">
                        <a14:foregroundMark x1="84211" y1="31000" x2="81579" y2="50750"/>
                        <a14:foregroundMark x1="37632" y1="86500" x2="7368" y2="8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891747" y="-58153"/>
            <a:ext cx="2209800" cy="2326105"/>
          </a:xfrm>
          <a:prstGeom prst="rect">
            <a:avLst/>
          </a:prstGeom>
        </p:spPr>
      </p:pic>
      <p:pic>
        <p:nvPicPr>
          <p:cNvPr id="21" name="Picture 20" descr="flower-borders-flower-border-vector-365669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11" y1="82500" x2="41053" y2="84000"/>
                        <a14:foregroundMark x1="41053" y1="84000" x2="16579" y2="86500"/>
                        <a14:foregroundMark x1="79474" y1="54500" x2="84474" y2="14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8566" y="5137389"/>
            <a:ext cx="1731746" cy="1822890"/>
          </a:xfrm>
          <a:prstGeom prst="rect">
            <a:avLst/>
          </a:prstGeom>
        </p:spPr>
      </p:pic>
      <p:sp>
        <p:nvSpPr>
          <p:cNvPr id="22" name="Down Arrow Callout 21"/>
          <p:cNvSpPr/>
          <p:nvPr/>
        </p:nvSpPr>
        <p:spPr>
          <a:xfrm>
            <a:off x="3365871" y="110532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2915" y="32155"/>
            <a:ext cx="4937670" cy="55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39" y="1066320"/>
            <a:ext cx="2641264" cy="1488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21" y="3194609"/>
            <a:ext cx="2850582" cy="15472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38132" y="164592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408" y="255472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msMVb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6423" y="287382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28945" y="2690560"/>
            <a:ext cx="2222790" cy="36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`©ó ¯’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8573" y="2641573"/>
            <a:ext cx="2642284" cy="47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wRwbm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33594" y="2618290"/>
            <a:ext cx="1227872" cy="47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538132" y="3458192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wbqš¿Y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63185" y="1986013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4036423" y="3798285"/>
            <a:ext cx="4185022" cy="15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564894" y="4344755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g~jab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036423" y="471415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442835" y="4555403"/>
            <a:ext cx="1213382" cy="34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cyuwR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852790" y="4456737"/>
            <a:ext cx="1696708" cy="47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FY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0" name="Straight Arrow Connector 59"/>
          <p:cNvCxnSpPr>
            <a:stCxn id="8" idx="2"/>
            <a:endCxn id="25" idx="0"/>
          </p:cNvCxnSpPr>
          <p:nvPr/>
        </p:nvCxnSpPr>
        <p:spPr>
          <a:xfrm>
            <a:off x="2787278" y="2326106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82001" y="3234913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776724" y="4143720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564894" y="5225976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68103" y="4997355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" b="98438" l="9728" r="89494">
                        <a14:foregroundMark x1="19455" y1="79167" x2="19455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8" y="5092473"/>
            <a:ext cx="1384622" cy="12952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27610" y1="18036" x2="27610" y2="18036"/>
                        <a14:backgroundMark x1="24313" y1="30536" x2="24313" y2="30536"/>
                        <a14:backgroundMark x1="22802" y1="37857" x2="22802" y2="37857"/>
                        <a14:backgroundMark x1="21566" y1="52500" x2="21566" y2="52500"/>
                        <a14:backgroundMark x1="19505" y1="61429" x2="1950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49" y="4997355"/>
            <a:ext cx="1876320" cy="1443323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4077075" y="5534057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0219" y="5549626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48995" y="2625924"/>
            <a:ext cx="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580857" y="2641366"/>
            <a:ext cx="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656217" y="4504277"/>
            <a:ext cx="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8390141" y="5181682"/>
            <a:ext cx="3196738" cy="75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SutonnyMJ" pitchFamily="2" charset="0"/>
                <a:cs typeface="SutonnyMJ" pitchFamily="2" charset="0"/>
              </a:rPr>
              <a:t>gvwjKB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me© ‡</a:t>
            </a:r>
            <a:r>
              <a:rPr lang="en-US" sz="2500" dirty="0" err="1">
                <a:latin typeface="SutonnyMJ" pitchFamily="2" charset="0"/>
                <a:cs typeface="SutonnyMJ" pitchFamily="2" charset="0"/>
              </a:rPr>
              <a:t>KŠk‡ji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>
                <a:latin typeface="SutonnyMJ" pitchFamily="2" charset="0"/>
                <a:cs typeface="SutonnyMJ" pitchFamily="2" charset="0"/>
              </a:rPr>
              <a:t>AaxKvix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942217" y="5527614"/>
            <a:ext cx="447924" cy="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1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8" grpId="0" animBg="1"/>
      <p:bldP spid="25" grpId="0" animBg="1"/>
      <p:bldP spid="26" grpId="0" animBg="1"/>
      <p:bldP spid="27" grpId="0" animBg="1"/>
      <p:bldP spid="34" grpId="0" animBg="1"/>
      <p:bldP spid="38" grpId="0" animBg="1"/>
      <p:bldP spid="54" grpId="0" animBg="1"/>
      <p:bldP spid="56" grpId="0" animBg="1"/>
      <p:bldP spid="57" grpId="0" animBg="1"/>
      <p:bldP spid="63" grpId="0" animBg="1"/>
      <p:bldP spid="70" grpId="0"/>
      <p:bldP spid="71" grpId="0"/>
      <p:bldP spid="72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wer-borders-flower-border-vector-36566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750" l="10000" r="92895">
                        <a14:foregroundMark x1="77105" y1="50750" x2="77105" y2="50750"/>
                        <a14:foregroundMark x1="82368" y1="48250" x2="88947" y2="31250"/>
                        <a14:foregroundMark x1="87632" y1="64500" x2="76316" y2="95750"/>
                        <a14:foregroundMark x1="86842" y1="30000" x2="92895" y2="1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2209800" cy="2326105"/>
          </a:xfrm>
          <a:prstGeom prst="rect">
            <a:avLst/>
          </a:prstGeom>
        </p:spPr>
      </p:pic>
      <p:pic>
        <p:nvPicPr>
          <p:cNvPr id="15" name="Picture 14" descr="flower-borders-flower-border-vector-36566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500" l="10000" r="90000">
                        <a14:foregroundMark x1="39211" y1="86750" x2="18421" y2="93500"/>
                        <a14:foregroundMark x1="81053" y1="50000" x2="87105" y2="2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8453" y="5279768"/>
            <a:ext cx="1461226" cy="1538132"/>
          </a:xfrm>
          <a:prstGeom prst="rect">
            <a:avLst/>
          </a:prstGeom>
        </p:spPr>
      </p:pic>
      <p:pic>
        <p:nvPicPr>
          <p:cNvPr id="20" name="Picture 19" descr="flower-borders-flower-border-vector-365669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68" r="90000">
                        <a14:foregroundMark x1="84211" y1="31000" x2="81579" y2="50750"/>
                        <a14:foregroundMark x1="37632" y1="86500" x2="7368" y2="8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891747" y="-58153"/>
            <a:ext cx="2209800" cy="2326105"/>
          </a:xfrm>
          <a:prstGeom prst="rect">
            <a:avLst/>
          </a:prstGeom>
        </p:spPr>
      </p:pic>
      <p:pic>
        <p:nvPicPr>
          <p:cNvPr id="21" name="Picture 20" descr="flower-borders-flower-border-vector-365669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11" y1="82500" x2="41053" y2="84000"/>
                        <a14:foregroundMark x1="41053" y1="84000" x2="16579" y2="86500"/>
                        <a14:foregroundMark x1="79474" y1="54500" x2="84474" y2="14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8566" y="5137389"/>
            <a:ext cx="1731746" cy="1822890"/>
          </a:xfrm>
          <a:prstGeom prst="rect">
            <a:avLst/>
          </a:prstGeom>
        </p:spPr>
      </p:pic>
      <p:sp>
        <p:nvSpPr>
          <p:cNvPr id="22" name="Down Arrow Callout 21"/>
          <p:cNvSpPr/>
          <p:nvPr/>
        </p:nvSpPr>
        <p:spPr>
          <a:xfrm>
            <a:off x="335280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2915" y="32155"/>
            <a:ext cx="4937670" cy="55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38132" y="1916897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837718" y="2478058"/>
            <a:ext cx="1254" cy="271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36" idx="3"/>
          </p:cNvCxnSpPr>
          <p:nvPr/>
        </p:nvCxnSpPr>
        <p:spPr>
          <a:xfrm flipV="1">
            <a:off x="4146899" y="2189857"/>
            <a:ext cx="4963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683943" y="1852941"/>
            <a:ext cx="2193094" cy="62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e¨w³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9430" y="1585399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4081" y="1682007"/>
            <a:ext cx="3370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fvB‡qi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Pv‡qi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vKvb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gnvwmb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PUcwU</a:t>
            </a:r>
            <a:r>
              <a:rPr lang="en-US" sz="25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dymKv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Kvgvj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weZvb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5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46850" y="2764744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AwbwðZ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4155617" y="3135086"/>
            <a:ext cx="2937152" cy="7017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109430" y="3255507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142023" y="3576407"/>
            <a:ext cx="3370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¯’Z _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cwiPvjbvq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yyLxb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  <a:endParaRPr lang="en-US" sz="25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530189" y="3599528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AvBbx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wenxb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833318" y="3324390"/>
            <a:ext cx="1254" cy="271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4115952" y="4125748"/>
            <a:ext cx="3026071" cy="14470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42023" y="4925615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57755" y="5174714"/>
            <a:ext cx="3370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25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5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</a:t>
            </a:r>
            <a:r>
              <a:rPr lang="en-US" sz="25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AvBbx</a:t>
            </a:r>
            <a:r>
              <a:rPr lang="en-US" sz="25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2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5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6" grpId="0" animBg="1"/>
      <p:bldP spid="5" grpId="0" animBg="1"/>
      <p:bldP spid="9" grpId="0" animBg="1"/>
      <p:bldP spid="44" grpId="0" animBg="1"/>
      <p:bldP spid="49" grpId="0" animBg="1"/>
      <p:bldP spid="51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5096" y="95096"/>
            <a:ext cx="1365850" cy="1175657"/>
          </a:xfrm>
          <a:prstGeom prst="rect">
            <a:avLst/>
          </a:prstGeom>
        </p:spPr>
      </p:pic>
      <p:pic>
        <p:nvPicPr>
          <p:cNvPr id="15" name="Picture 14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2" y="5411360"/>
            <a:ext cx="1579464" cy="1395193"/>
          </a:xfrm>
          <a:prstGeom prst="rect">
            <a:avLst/>
          </a:prstGeom>
        </p:spPr>
      </p:pic>
      <p:pic>
        <p:nvPicPr>
          <p:cNvPr id="16" name="Picture 15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864226" y="0"/>
            <a:ext cx="1327774" cy="1365850"/>
          </a:xfrm>
          <a:prstGeom prst="rect">
            <a:avLst/>
          </a:prstGeom>
        </p:spPr>
      </p:pic>
      <p:pic>
        <p:nvPicPr>
          <p:cNvPr id="17" name="Picture 16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93221" y="5885062"/>
            <a:ext cx="1060650" cy="936908"/>
          </a:xfrm>
          <a:prstGeom prst="rect">
            <a:avLst/>
          </a:prstGeom>
        </p:spPr>
      </p:pic>
      <p:sp>
        <p:nvSpPr>
          <p:cNvPr id="18" name="Down Arrow Callout 17"/>
          <p:cNvSpPr/>
          <p:nvPr/>
        </p:nvSpPr>
        <p:spPr>
          <a:xfrm>
            <a:off x="335280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52915" y="32155"/>
            <a:ext cx="4937670" cy="55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38132" y="164592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me©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e¨cKZv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38132" y="2648261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wewb‡qvM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32854" y="380625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×</a:t>
            </a:r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2782001" y="2326106"/>
            <a:ext cx="5277" cy="327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72" y="769941"/>
            <a:ext cx="2509609" cy="17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9" b="97950" l="7750" r="96125">
                        <a14:foregroundMark x1="12000" y1="19558" x2="12000" y2="19558"/>
                        <a14:foregroundMark x1="25250" y1="2997" x2="25250" y2="2997"/>
                        <a14:foregroundMark x1="84625" y1="22397" x2="84625" y2="22397"/>
                        <a14:foregroundMark x1="9625" y1="58044" x2="9625" y2="58044"/>
                        <a14:foregroundMark x1="20250" y1="66088" x2="20250" y2="66088"/>
                        <a14:foregroundMark x1="23875" y1="79338" x2="23875" y2="79338"/>
                        <a14:foregroundMark x1="20625" y1="77603" x2="20625" y2="77603"/>
                        <a14:foregroundMark x1="17125" y1="19558" x2="17125" y2="19558"/>
                        <a14:foregroundMark x1="19875" y1="8833" x2="19875" y2="8833"/>
                        <a14:foregroundMark x1="50375" y1="4890" x2="50375" y2="4890"/>
                        <a14:foregroundMark x1="73375" y1="2997" x2="73375" y2="2997"/>
                        <a14:foregroundMark x1="79375" y1="7098" x2="79375" y2="7098"/>
                        <a14:foregroundMark x1="81750" y1="41167" x2="81750" y2="41167"/>
                        <a14:foregroundMark x1="63125" y1="38644" x2="63125" y2="38644"/>
                        <a14:foregroundMark x1="75750" y1="33596" x2="75750" y2="33596"/>
                        <a14:foregroundMark x1="79250" y1="47319" x2="79250" y2="47319"/>
                        <a14:foregroundMark x1="79875" y1="36120" x2="79875" y2="36120"/>
                        <a14:foregroundMark x1="62875" y1="38013" x2="62875" y2="38013"/>
                        <a14:foregroundMark x1="63125" y1="39117" x2="67750" y2="44479"/>
                        <a14:foregroundMark x1="20250" y1="35174" x2="59875" y2="39117"/>
                        <a14:foregroundMark x1="16625" y1="12618" x2="80000" y2="5521"/>
                        <a14:foregroundMark x1="15375" y1="21767" x2="84000" y2="19558"/>
                        <a14:foregroundMark x1="9625" y1="95268" x2="87125" y2="96372"/>
                        <a14:foregroundMark x1="9375" y1="79022" x2="15625" y2="80757"/>
                        <a14:foregroundMark x1="86875" y1="82808" x2="91000" y2="89274"/>
                        <a14:foregroundMark x1="88750" y1="88801" x2="96125" y2="95899"/>
                        <a14:foregroundMark x1="80750" y1="76341" x2="24375" y2="76341"/>
                        <a14:foregroundMark x1="18125" y1="42902" x2="87250" y2="41640"/>
                        <a14:foregroundMark x1="24375" y1="5994" x2="63375" y2="7571"/>
                        <a14:foregroundMark x1="57375" y1="4259" x2="31500" y2="2997"/>
                        <a14:foregroundMark x1="90500" y1="96372" x2="87125" y2="9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30" y="879672"/>
            <a:ext cx="2424375" cy="133811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678555" y="2336441"/>
            <a:ext cx="1482662" cy="40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MÖvg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14544" y="2307048"/>
            <a:ext cx="1482662" cy="40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kni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6405" y="2803688"/>
            <a:ext cx="1112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Avq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1000/-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7595" y="2796561"/>
            <a:ext cx="927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e¨q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700/-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3435" y="2792926"/>
            <a:ext cx="1005840" cy="85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mÂq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300/-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828117" y="3045163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36623" y="3032100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0"/>
          </p:cNvCxnSpPr>
          <p:nvPr/>
        </p:nvCxnSpPr>
        <p:spPr>
          <a:xfrm flipH="1">
            <a:off x="2782000" y="3312952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1873982846"/>
              </p:ext>
            </p:extLst>
          </p:nvPr>
        </p:nvGraphicFramePr>
        <p:xfrm>
          <a:off x="2976433" y="3619750"/>
          <a:ext cx="4597160" cy="199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006167" y="2674118"/>
            <a:ext cx="218033" cy="34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06167" y="2003010"/>
            <a:ext cx="213540" cy="30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60839" y="3801980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532854" y="497183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Kg©ms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751381" y="4478539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29816" y="5513597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325382" y="5567497"/>
            <a:ext cx="2310848" cy="511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í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cyuwR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887549" y="2623118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Dbœqb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16200000" flipH="1">
            <a:off x="11050200" y="3467269"/>
            <a:ext cx="573167" cy="2452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44649" y="3945425"/>
            <a:ext cx="24519" cy="164567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273681" y="5576800"/>
            <a:ext cx="3370360" cy="142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533392" y="5198961"/>
            <a:ext cx="6633" cy="381026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256025" y="5592459"/>
            <a:ext cx="75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100/-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234486" y="5606061"/>
            <a:ext cx="881003" cy="41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200/-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46133" y="5592459"/>
            <a:ext cx="810040" cy="41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500/-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906089" y="5595398"/>
            <a:ext cx="89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1000/-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0255" y="5007116"/>
            <a:ext cx="82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50/-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04302" y="4642447"/>
            <a:ext cx="740989" cy="40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100/-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193226" y="4241266"/>
            <a:ext cx="735793" cy="40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07412" y="3876469"/>
            <a:ext cx="73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500/-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9528105" y="4862283"/>
            <a:ext cx="2" cy="7125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45291" y="5207171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7917175" y="4862283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896961" y="4459781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0268890" y="4464333"/>
            <a:ext cx="42380" cy="1107887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917668" y="4103721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11192976" y="4098953"/>
            <a:ext cx="42380" cy="145287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8427024" y="3835118"/>
            <a:ext cx="3032375" cy="128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778430" y="5384320"/>
            <a:ext cx="6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Avq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7911892" y="3551014"/>
            <a:ext cx="6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e¨vq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51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51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51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51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51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51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51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51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51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51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allAtOnce" animBg="1"/>
      <p:bldP spid="21" grpId="0" animBg="1"/>
      <p:bldP spid="22" grpId="0" animBg="1"/>
      <p:bldP spid="26" grpId="0" animBg="1"/>
      <p:bldP spid="27" grpId="0" animBg="1"/>
      <p:bldP spid="29" grpId="0"/>
      <p:bldP spid="31" grpId="0"/>
      <p:bldP spid="32" grpId="0"/>
      <p:bldGraphic spid="51" grpId="0">
        <p:bldSub>
          <a:bldDgm bld="one"/>
        </p:bldSub>
      </p:bldGraphic>
      <p:bldP spid="59" grpId="0" animBg="1"/>
      <p:bldP spid="62" grpId="0" animBg="1"/>
      <p:bldP spid="63" grpId="0" animBg="1"/>
      <p:bldP spid="91" grpId="0"/>
      <p:bldP spid="92" grpId="0"/>
      <p:bldP spid="93" grpId="0"/>
      <p:bldP spid="94" grpId="0"/>
      <p:bldP spid="105" grpId="0"/>
      <p:bldP spid="106" grpId="0"/>
      <p:bldP spid="107" grpId="0"/>
      <p:bldP spid="108" grpId="0"/>
      <p:bldP spid="172" grpId="0"/>
      <p:bldP spid="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309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Rasel</cp:lastModifiedBy>
  <cp:revision>98</cp:revision>
  <dcterms:created xsi:type="dcterms:W3CDTF">2019-08-29T05:27:25Z</dcterms:created>
  <dcterms:modified xsi:type="dcterms:W3CDTF">2019-09-19T04:54:14Z</dcterms:modified>
</cp:coreProperties>
</file>