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2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0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7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3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EAA5-C085-488F-B2E7-0A71749B389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AECC-4FDF-4EF5-831B-70DCA6E5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6337" y="2157413"/>
            <a:ext cx="2686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m¦vMZg</a:t>
            </a:r>
            <a:endParaRPr lang="en-US" sz="8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4" y="1828801"/>
            <a:ext cx="57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8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5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" b="89732" l="9778" r="89778">
                        <a14:foregroundMark x1="32889" y1="47321" x2="32889" y2="473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501" y="1488818"/>
            <a:ext cx="3051760" cy="28495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1586" y="1946018"/>
            <a:ext cx="5126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672138" y="1946018"/>
            <a:ext cx="4857750" cy="25574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w¯œ»v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gRyg`vi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, </a:t>
            </a:r>
          </a:p>
          <a:p>
            <a:pPr algn="ctr"/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¯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’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vcbv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5986463" y="760156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cwiwPwZ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11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14789" y="2046040"/>
            <a:ext cx="4200524" cy="1130233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wk‡ivbvg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14789" y="3231902"/>
            <a:ext cx="4200524" cy="640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vcbv</a:t>
            </a:r>
            <a:endParaRPr lang="en-US" sz="3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8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74614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Av‡jvPbv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29076" y="3260476"/>
            <a:ext cx="4229100" cy="582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|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964453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60094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86038" y="1445956"/>
            <a:ext cx="7115175" cy="292893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¨|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123314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2945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750220" y="1477440"/>
            <a:ext cx="8786812" cy="4254755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µ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q-weµq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mevmvgMÖx</a:t>
            </a:r>
            <a:r>
              <a:rPr lang="en-US" sz="4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me ˆ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4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2945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atin typeface="SutonnyMJ" pitchFamily="2" charset="0"/>
                <a:cs typeface="SutonnyMJ" pitchFamily="2" charset="0"/>
              </a:rPr>
              <a:t>e¨emv‡qi msÁv|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1420301"/>
            <a:ext cx="12108655" cy="4880487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0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e¨emvqxi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Kvh©Kjvc‡K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nq| </a:t>
            </a:r>
          </a:p>
          <a:p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wewfbœgywL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c~i‡Yi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wbwg‡Ë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AvniY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K‡I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cŠ‡Q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†`qv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Kg©cÖ‡Póv‡K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17809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790" y="1731708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791" y="2420427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SuzwK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Mªnb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790" y="310914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D‡Ï¨vM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MªnY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790" y="379786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790" y="448658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43771" y="1731707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Bent-Up Arrow 11"/>
          <p:cNvSpPr/>
          <p:nvPr/>
        </p:nvSpPr>
        <p:spPr>
          <a:xfrm rot="10800000">
            <a:off x="3257550" y="202945"/>
            <a:ext cx="742949" cy="11858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rot="10800000" flipH="1">
            <a:off x="8258176" y="202945"/>
            <a:ext cx="742949" cy="11858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343771" y="242042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eaZv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43771" y="310914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wgZe¨qxZv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43771" y="379786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43771" y="448658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DrKl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×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00499" y="202945"/>
            <a:ext cx="4257677" cy="85433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¨|</a:t>
            </a:r>
          </a:p>
        </p:txBody>
      </p:sp>
    </p:spTree>
    <p:extLst>
      <p:ext uri="{BB962C8B-B14F-4D97-AF65-F5344CB8AC3E}">
        <p14:creationId xmlns:p14="http://schemas.microsoft.com/office/powerpoint/2010/main" val="3894188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00223" y="180163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91882" y="180163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¦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Bent-Up Arrow 11"/>
          <p:cNvSpPr/>
          <p:nvPr/>
        </p:nvSpPr>
        <p:spPr>
          <a:xfrm rot="10800000">
            <a:off x="3257549" y="202945"/>
            <a:ext cx="742949" cy="15287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rot="10800000" flipH="1">
            <a:off x="8258176" y="202945"/>
            <a:ext cx="925013" cy="15287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00499" y="202945"/>
            <a:ext cx="4257677" cy="85433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2" name="Curved Right Arrow 1"/>
          <p:cNvSpPr/>
          <p:nvPr/>
        </p:nvSpPr>
        <p:spPr>
          <a:xfrm>
            <a:off x="1029514" y="1801635"/>
            <a:ext cx="770709" cy="1141367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10549482" y="1801635"/>
            <a:ext cx="736827" cy="1033005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58203" y="2476067"/>
            <a:ext cx="3341640" cy="3853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049862" y="2476067"/>
            <a:ext cx="3341640" cy="3853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0162" y="3036282"/>
            <a:ext cx="26433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mØe¨nvi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7478" y="3438549"/>
            <a:ext cx="37396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c~uwR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0223" y="3776967"/>
            <a:ext cx="2029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ivR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¯^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1385" y="4129449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e¨w³MZ 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2211" y="4483029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5. ‡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¯’vi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2811" y="4862552"/>
            <a:ext cx="21015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bZyb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®‹vi|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0162" y="5240265"/>
            <a:ext cx="3255921" cy="49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kí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e¨vwb‡R¨I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cªmvi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0045" y="2915878"/>
            <a:ext cx="26433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6437" y="3286542"/>
            <a:ext cx="26435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4417" y="3659358"/>
            <a:ext cx="36542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92826" y="4049143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kÖgwefv‡Mi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mydj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94260" y="4402838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66623" y="4789358"/>
            <a:ext cx="3635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8757" y="5182136"/>
            <a:ext cx="3255921" cy="49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RbemwZi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69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8" grpId="0" animBg="1"/>
      <p:bldP spid="2" grpId="0" animBg="1"/>
      <p:bldP spid="3" grpId="0" animBg="1"/>
      <p:bldP spid="4" grpId="0" animBg="1"/>
      <p:bldP spid="19" grpId="0" animBg="1"/>
      <p:bldP spid="5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319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46</cp:revision>
  <dcterms:created xsi:type="dcterms:W3CDTF">2019-07-20T15:49:46Z</dcterms:created>
  <dcterms:modified xsi:type="dcterms:W3CDTF">2019-07-23T04:47:15Z</dcterms:modified>
</cp:coreProperties>
</file>