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6" r:id="rId4"/>
    <p:sldId id="259" r:id="rId5"/>
    <p:sldId id="260" r:id="rId6"/>
    <p:sldId id="264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E0470-10DE-4F59-9ADB-380474C2220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F83CC-0904-4175-85A1-54593732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6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7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5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1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9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1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1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7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5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6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3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3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0E76-D456-4FC3-98B9-CD19AEC78E8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4B26-B051-485E-BE53-53C29B677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0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22.png"/><Relationship Id="rId5" Type="http://schemas.openxmlformats.org/officeDocument/2006/relationships/image" Target="../media/image160.png"/><Relationship Id="rId10" Type="http://schemas.openxmlformats.org/officeDocument/2006/relationships/image" Target="../media/image21.png"/><Relationship Id="rId4" Type="http://schemas.openxmlformats.org/officeDocument/2006/relationships/image" Target="../media/image150.png"/><Relationship Id="rId9" Type="http://schemas.openxmlformats.org/officeDocument/2006/relationships/image" Target="../media/image20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8" y="110723"/>
            <a:ext cx="3428515" cy="407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5" y="138021"/>
            <a:ext cx="5437336" cy="4092785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384698" y="4895716"/>
            <a:ext cx="48494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679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FC377D-795D-4DF2-9300-4424910AA714}"/>
              </a:ext>
            </a:extLst>
          </p:cNvPr>
          <p:cNvSpPr txBox="1"/>
          <p:nvPr/>
        </p:nvSpPr>
        <p:spPr>
          <a:xfrm>
            <a:off x="5334000" y="519546"/>
            <a:ext cx="1524000" cy="58189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bn-B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3ADAD4-1980-469F-A4D4-49741A9E7ED9}"/>
              </a:ext>
            </a:extLst>
          </p:cNvPr>
          <p:cNvSpPr txBox="1"/>
          <p:nvPr/>
        </p:nvSpPr>
        <p:spPr>
          <a:xfrm>
            <a:off x="1080654" y="2767280"/>
            <a:ext cx="10030691" cy="132343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40587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0" y="318574"/>
            <a:ext cx="11042367" cy="900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481" y="2057400"/>
            <a:ext cx="5342073" cy="266914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সুজিৎ কুমার বিশ্বাস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ছাতিয়ানতলা মাধ্যমিক বিদ্যালয়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বাঘারপাড়া, যশোর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819F-50EC-4198-86DB-42E0D1B08F26}" type="datetime2">
              <a:rPr lang="en-US" smtClean="0"/>
              <a:t>Tuesday, October 29, 2019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2057401"/>
            <a:ext cx="2001860" cy="2669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3526" y="2057400"/>
            <a:ext cx="369467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+8801717-272187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4821" y="3768811"/>
            <a:ext cx="3707027" cy="95548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sujithazrahati87@gmail.com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3941" y="3193576"/>
            <a:ext cx="3718048" cy="5983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68977" y="2320125"/>
                <a:ext cx="9972000" cy="769441"/>
              </a:xfrm>
              <a:prstGeom prst="rect">
                <a:avLst/>
              </a:prstGeom>
              <a:solidFill>
                <a:srgbClr val="0070C0"/>
              </a:solidFill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bn-BD" sz="4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কোণের ত্রিকোণমিতিক অনুপাত নির্ণয় করতে পারবে</a:t>
                </a:r>
                <a:endParaRPr lang="en-US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77" y="2320125"/>
                <a:ext cx="9972000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026090" y="489397"/>
            <a:ext cx="3495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</p:spTree>
    <p:extLst>
      <p:ext uri="{BB962C8B-B14F-4D97-AF65-F5344CB8AC3E}">
        <p14:creationId xmlns:p14="http://schemas.microsoft.com/office/powerpoint/2010/main" val="388746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6564573" y="2715904"/>
            <a:ext cx="39714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543456" y="626506"/>
            <a:ext cx="0" cy="20881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15654" y="2715904"/>
            <a:ext cx="414891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43456" y="2715904"/>
            <a:ext cx="0" cy="24838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564573" y="1082490"/>
            <a:ext cx="1678675" cy="16197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243248" y="1082490"/>
            <a:ext cx="0" cy="16417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7278" y="2715905"/>
            <a:ext cx="1705970" cy="172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43248" y="2702256"/>
            <a:ext cx="0" cy="17585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863618" y="2702255"/>
            <a:ext cx="85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6096" y="2852382"/>
            <a:ext cx="94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4739" y="2833352"/>
            <a:ext cx="48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8570" y="600502"/>
            <a:ext cx="8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4908" y="5199797"/>
            <a:ext cx="70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76531" y="706720"/>
            <a:ext cx="89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47713" y="4635089"/>
            <a:ext cx="84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(x,-y)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84985" y="2403534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985" y="2403534"/>
                <a:ext cx="431910" cy="3385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7042245" y="1655504"/>
            <a:ext cx="34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28179" y="3500223"/>
            <a:ext cx="46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9491" y="553388"/>
                <a:ext cx="2473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1" y="553388"/>
                <a:ext cx="247320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8356264" y="2741214"/>
            <a:ext cx="24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1065" y="1481070"/>
                <a:ext cx="2421228" cy="44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𝑂𝑀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𝑃𝑀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5" y="1481070"/>
                <a:ext cx="2421228" cy="4405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7896" y="1963604"/>
                <a:ext cx="2421228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96" y="1963604"/>
                <a:ext cx="2421228" cy="427746"/>
              </a:xfrm>
              <a:prstGeom prst="rect">
                <a:avLst/>
              </a:prstGeom>
              <a:blipFill rotWithShape="0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769145" y="2733357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5" y="2733357"/>
                <a:ext cx="431910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806954" y="4739201"/>
            <a:ext cx="340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6518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1" grpId="0"/>
      <p:bldP spid="17" grpId="0"/>
      <p:bldP spid="46" grpId="0"/>
      <p:bldP spid="49" grpId="0"/>
      <p:bldP spid="20" grpId="0"/>
      <p:bldP spid="21" grpId="0"/>
      <p:bldP spid="23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6564573" y="2715904"/>
            <a:ext cx="397149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543456" y="626506"/>
            <a:ext cx="0" cy="20881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15654" y="2715904"/>
            <a:ext cx="414891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43456" y="2715904"/>
            <a:ext cx="0" cy="24838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564573" y="1082490"/>
            <a:ext cx="1678675" cy="16197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243248" y="1082490"/>
            <a:ext cx="0" cy="16417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7278" y="2715905"/>
            <a:ext cx="1705970" cy="172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43248" y="2702256"/>
            <a:ext cx="0" cy="17585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863618" y="2702255"/>
            <a:ext cx="85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6096" y="2852382"/>
            <a:ext cx="94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9368" y="2886921"/>
            <a:ext cx="51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8570" y="600502"/>
            <a:ext cx="8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4908" y="5199797"/>
            <a:ext cx="70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7021" y="729734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47713" y="4635089"/>
            <a:ext cx="84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(x,-y)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84985" y="2403534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985" y="2403534"/>
                <a:ext cx="431910" cy="3385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451623" y="2885120"/>
                <a:ext cx="15643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1623" y="2885120"/>
                <a:ext cx="1564395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446655" y="3617724"/>
                <a:ext cx="15625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6655" y="3617724"/>
                <a:ext cx="1562559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9578882" y="4351774"/>
                <a:ext cx="16257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8882" y="4351774"/>
                <a:ext cx="1625737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7042245" y="1655504"/>
            <a:ext cx="34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28179" y="3500223"/>
            <a:ext cx="46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03042" y="2863894"/>
            <a:ext cx="37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769145" y="2733357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45" y="2733357"/>
                <a:ext cx="431910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73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4680850" y="2715904"/>
            <a:ext cx="397149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659733" y="626506"/>
            <a:ext cx="0" cy="20881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1931" y="2715904"/>
            <a:ext cx="414891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59733" y="2715904"/>
            <a:ext cx="0" cy="24838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80850" y="1082490"/>
            <a:ext cx="1678675" cy="16197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59525" y="1082490"/>
            <a:ext cx="0" cy="16417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53555" y="2715905"/>
            <a:ext cx="1705970" cy="172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59525" y="2702256"/>
            <a:ext cx="0" cy="17585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79895" y="2702255"/>
            <a:ext cx="85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627" y="2852382"/>
            <a:ext cx="94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645" y="2886921"/>
            <a:ext cx="51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4847" y="600502"/>
            <a:ext cx="8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1185" y="5199797"/>
            <a:ext cx="70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23298" y="729734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3990" y="4635089"/>
            <a:ext cx="84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(x,-y)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01262" y="2403534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262" y="2403534"/>
                <a:ext cx="431910" cy="3385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0734" y="232011"/>
                <a:ext cx="1569161" cy="523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734" y="232011"/>
                <a:ext cx="1569161" cy="5230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7658407" y="945208"/>
                <a:ext cx="15625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?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407" y="945208"/>
                <a:ext cx="156255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7774456" y="1742361"/>
                <a:ext cx="17195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?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456" y="1742361"/>
                <a:ext cx="171956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613475" y="3215095"/>
                <a:ext cx="24449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?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475" y="3215095"/>
                <a:ext cx="244492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7654447" y="4226783"/>
                <a:ext cx="2185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?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4447" y="4226783"/>
                <a:ext cx="218525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7631752" y="5353051"/>
                <a:ext cx="2207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?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752" y="5353051"/>
                <a:ext cx="220795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5158522" y="1655504"/>
            <a:ext cx="34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4456" y="3500223"/>
            <a:ext cx="46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7774456" y="145490"/>
                <a:ext cx="206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456" y="145490"/>
                <a:ext cx="206524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228691" y="108773"/>
            <a:ext cx="275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885422" y="2733357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22" y="2733357"/>
                <a:ext cx="431910" cy="33855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894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0" grpId="0"/>
      <p:bldP spid="41" grpId="0"/>
      <p:bldP spid="42" grpId="0"/>
      <p:bldP spid="60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4680850" y="2715904"/>
            <a:ext cx="397149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659733" y="626506"/>
            <a:ext cx="0" cy="20881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1931" y="2715904"/>
            <a:ext cx="414891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59733" y="2715904"/>
            <a:ext cx="0" cy="24838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80850" y="1082490"/>
            <a:ext cx="1678675" cy="16197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59525" y="1082490"/>
            <a:ext cx="0" cy="16417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53555" y="2715905"/>
            <a:ext cx="1705970" cy="172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59525" y="2702256"/>
            <a:ext cx="0" cy="17585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79895" y="2702255"/>
            <a:ext cx="85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627" y="2852382"/>
            <a:ext cx="94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645" y="2886921"/>
            <a:ext cx="51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4847" y="600502"/>
            <a:ext cx="8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1185" y="5199797"/>
            <a:ext cx="70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23298" y="729734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3990" y="4635089"/>
            <a:ext cx="84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(x,-y)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01262" y="2403534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262" y="2403534"/>
                <a:ext cx="431910" cy="3385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0734" y="232011"/>
                <a:ext cx="1569161" cy="523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734" y="232011"/>
                <a:ext cx="1569161" cy="5230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658407" y="945208"/>
                <a:ext cx="1562559" cy="827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407" y="945208"/>
                <a:ext cx="1562559" cy="8274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774456" y="1742361"/>
                <a:ext cx="1719569" cy="830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456" y="1742361"/>
                <a:ext cx="1719569" cy="8300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13475" y="3215095"/>
                <a:ext cx="2226229" cy="827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475" y="3215095"/>
                <a:ext cx="2226229" cy="827278"/>
              </a:xfrm>
              <a:prstGeom prst="rect">
                <a:avLst/>
              </a:prstGeom>
              <a:blipFill rotWithShape="0">
                <a:blip r:embed="rId6"/>
                <a:stretch>
                  <a:fillRect r="-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654447" y="4226783"/>
                <a:ext cx="2185257" cy="827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4447" y="4226783"/>
                <a:ext cx="2185257" cy="82747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31752" y="5353051"/>
                <a:ext cx="2207952" cy="860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752" y="5353051"/>
                <a:ext cx="2207952" cy="860296"/>
              </a:xfrm>
              <a:prstGeom prst="rect">
                <a:avLst/>
              </a:prstGeom>
              <a:blipFill rotWithShape="0">
                <a:blip r:embed="rId8"/>
                <a:stretch>
                  <a:fillRect r="-6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5158522" y="1655504"/>
            <a:ext cx="34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4456" y="3500223"/>
            <a:ext cx="46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044049" y="55510"/>
                <a:ext cx="1795656" cy="827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049" y="55510"/>
                <a:ext cx="1795656" cy="827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228691" y="108773"/>
            <a:ext cx="275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কাজের ফল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885422" y="2733357"/>
                <a:ext cx="431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22" y="2733357"/>
                <a:ext cx="431910" cy="33855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908274" y="3365436"/>
                <a:ext cx="15558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8274" y="3365436"/>
                <a:ext cx="1555845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908274" y="4362017"/>
                <a:ext cx="14466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8274" y="4362017"/>
                <a:ext cx="1446663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058398" y="5500049"/>
                <a:ext cx="1703434" cy="520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8" y="5500049"/>
                <a:ext cx="1703434" cy="52094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579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0" grpId="0"/>
      <p:bldP spid="41" grpId="0"/>
      <p:bldP spid="42" grpId="0"/>
      <p:bldP spid="60" grpId="0"/>
      <p:bldP spid="20" grpId="0"/>
      <p:bldP spid="21" grpId="0"/>
      <p:bldP spid="23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3008" y="2234359"/>
                <a:ext cx="9430381" cy="2197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17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মান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কর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।</a:t>
                </a:r>
                <a:endParaRPr lang="en-US" sz="4000" dirty="0">
                  <a:ea typeface="Cambria Math" panose="02040503050406030204" pitchFamily="18" charset="0"/>
                </a:endParaRPr>
              </a:p>
              <a:p>
                <a:r>
                  <a:rPr lang="en-US" sz="4000" dirty="0"/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08" y="2234359"/>
                <a:ext cx="9430381" cy="2197781"/>
              </a:xfrm>
              <a:prstGeom prst="rect">
                <a:avLst/>
              </a:prstGeom>
              <a:blipFill>
                <a:blip r:embed="rId2"/>
                <a:stretch>
                  <a:fillRect l="-2262" r="-1875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59508" y="715660"/>
            <a:ext cx="307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9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C978BC-3CEA-4248-AA7C-C1BD61C5D547}"/>
                  </a:ext>
                </a:extLst>
              </p:cNvPr>
              <p:cNvSpPr txBox="1"/>
              <p:nvPr/>
            </p:nvSpPr>
            <p:spPr>
              <a:xfrm>
                <a:off x="1616401" y="1718165"/>
                <a:ext cx="9430381" cy="2789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17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ea typeface="Cambria Math" panose="02040503050406030204" pitchFamily="18" charset="0"/>
                  </a:rPr>
                  <a:t>=0</a:t>
                </a: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C978BC-3CEA-4248-AA7C-C1BD61C5D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401" y="1718165"/>
                <a:ext cx="9430381" cy="2789995"/>
              </a:xfrm>
              <a:prstGeom prst="rect">
                <a:avLst/>
              </a:prstGeom>
              <a:blipFill>
                <a:blip r:embed="rId2"/>
                <a:stretch>
                  <a:fillRect l="-1293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759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226</Words>
  <Application>Microsoft Office PowerPoint</Application>
  <PresentationFormat>Widescreen</PresentationFormat>
  <Paragraphs>94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PC;Sujit Biswas</dc:creator>
  <cp:keywords>School</cp:keywords>
  <cp:lastModifiedBy>Sujit Biswas</cp:lastModifiedBy>
  <cp:revision>13</cp:revision>
  <dcterms:created xsi:type="dcterms:W3CDTF">2018-04-05T05:52:09Z</dcterms:created>
  <dcterms:modified xsi:type="dcterms:W3CDTF">2019-10-29T16:32:30Z</dcterms:modified>
</cp:coreProperties>
</file>