
<file path=[Content_Types].xml><?xml version="1.0" encoding="utf-8"?>
<Types xmlns="http://schemas.openxmlformats.org/package/2006/content-types">
  <Default ContentType="application/vnd.openxmlformats-officedocument.oleObject" Extension="bin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94" r:id="rId2"/>
    <p:sldId id="293" r:id="rId3"/>
    <p:sldId id="343" r:id="rId4"/>
    <p:sldId id="335" r:id="rId5"/>
    <p:sldId id="337" r:id="rId6"/>
    <p:sldId id="341" r:id="rId7"/>
    <p:sldId id="342" r:id="rId8"/>
    <p:sldId id="344" r:id="rId9"/>
    <p:sldId id="330" r:id="rId10"/>
    <p:sldId id="348" r:id="rId11"/>
    <p:sldId id="350" r:id="rId12"/>
    <p:sldId id="308" r:id="rId13"/>
    <p:sldId id="287" r:id="rId14"/>
    <p:sldId id="288" r:id="rId15"/>
    <p:sldId id="271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CCFF33"/>
    <a:srgbClr val="00CC00"/>
    <a:srgbClr val="FFFF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2838-C85B-4761-A052-4689DED63F04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BED1E-3C41-467F-8F4B-294EF32EC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2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0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9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44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3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9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18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9400" y="5181600"/>
            <a:ext cx="5397632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স্বাগতম।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 descr="images_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16" y="368190"/>
            <a:ext cx="3429000" cy="4661010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0" scaled="1"/>
            <a:tileRect/>
          </a:gra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 prstMaterial="metal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raphics-christmas-flowers-181560.gif">
            <a:extLst>
              <a:ext uri="{FF2B5EF4-FFF2-40B4-BE49-F238E27FC236}">
                <a16:creationId xmlns:a16="http://schemas.microsoft.com/office/drawing/2014/main" id="{4DCE6ECB-AE5C-42E2-97D1-83922F707F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flipH="1">
            <a:off x="-80963" y="0"/>
            <a:ext cx="3971925" cy="446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90600"/>
            <a:ext cx="5867400" cy="1295400"/>
          </a:xfrm>
          <a:prstGeom prst="rect">
            <a:avLst/>
          </a:prstGeom>
          <a:ln w="5715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83058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 দেখে কি বুঝলে বলতো-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0"/>
            <a:ext cx="83058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ইংরেজি অক্ষরের  ধারণা।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--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865496"/>
            <a:ext cx="2743200" cy="1879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images---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27" y="2943225"/>
            <a:ext cx="2805546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images44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606" y="890607"/>
            <a:ext cx="2743200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imagesb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94" y="2914650"/>
            <a:ext cx="2819400" cy="2114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ounded Rectangle 6"/>
          <p:cNvSpPr/>
          <p:nvPr/>
        </p:nvSpPr>
        <p:spPr>
          <a:xfrm>
            <a:off x="228600" y="5029200"/>
            <a:ext cx="8574206" cy="1143000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বলতো </a:t>
            </a:r>
            <a:r>
              <a:rPr lang="en-US" sz="4000" dirty="0" err="1">
                <a:solidFill>
                  <a:schemeClr val="bg1"/>
                </a:solidFill>
                <a:latin typeface="Arial Black" pitchFamily="34" charset="0"/>
                <a:cs typeface="NikoshBAN" pitchFamily="2" charset="0"/>
              </a:rPr>
              <a:t>a,x,y,o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এগুলোকে কি বলে?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27296"/>
            <a:ext cx="6248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 লক্ষ্য কর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2288" y="2287319"/>
            <a:ext cx="2710219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উত্তরঃ অক্ষর প্রতিক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4668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2057400"/>
            <a:ext cx="91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+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600" y="2209800"/>
            <a:ext cx="762000" cy="1066800"/>
          </a:xfrm>
          <a:prstGeom prst="roundRect">
            <a:avLst>
              <a:gd name="adj" fmla="val 1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=</a:t>
            </a:r>
          </a:p>
        </p:txBody>
      </p:sp>
      <p:pic>
        <p:nvPicPr>
          <p:cNvPr id="6" name="Picture 5" descr="images_0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752600"/>
            <a:ext cx="457200" cy="1600200"/>
          </a:xfrm>
          <a:prstGeom prst="rect">
            <a:avLst/>
          </a:prstGeom>
        </p:spPr>
      </p:pic>
      <p:pic>
        <p:nvPicPr>
          <p:cNvPr id="7" name="Picture 6" descr="images_0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752600"/>
            <a:ext cx="457200" cy="1600200"/>
          </a:xfrm>
          <a:prstGeom prst="rect">
            <a:avLst/>
          </a:prstGeom>
        </p:spPr>
      </p:pic>
      <p:pic>
        <p:nvPicPr>
          <p:cNvPr id="8" name="Picture 7" descr="images_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752600"/>
            <a:ext cx="533400" cy="1600200"/>
          </a:xfrm>
          <a:prstGeom prst="rect">
            <a:avLst/>
          </a:prstGeom>
        </p:spPr>
      </p:pic>
      <p:pic>
        <p:nvPicPr>
          <p:cNvPr id="9" name="Picture 8" descr="images_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828800"/>
            <a:ext cx="685800" cy="1600200"/>
          </a:xfrm>
          <a:prstGeom prst="rect">
            <a:avLst/>
          </a:prstGeom>
        </p:spPr>
      </p:pic>
      <p:pic>
        <p:nvPicPr>
          <p:cNvPr id="10" name="Picture 9" descr="images_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828800"/>
            <a:ext cx="685800" cy="1600200"/>
          </a:xfrm>
          <a:prstGeom prst="rect">
            <a:avLst/>
          </a:prstGeom>
        </p:spPr>
      </p:pic>
      <p:pic>
        <p:nvPicPr>
          <p:cNvPr id="12" name="Picture 11" descr="images_0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28800"/>
            <a:ext cx="533400" cy="1676400"/>
          </a:xfrm>
          <a:prstGeom prst="rect">
            <a:avLst/>
          </a:prstGeom>
        </p:spPr>
      </p:pic>
      <p:pic>
        <p:nvPicPr>
          <p:cNvPr id="13" name="Picture 12" descr="images_0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828800"/>
            <a:ext cx="533400" cy="1676400"/>
          </a:xfrm>
          <a:prstGeom prst="rect">
            <a:avLst/>
          </a:prstGeom>
        </p:spPr>
      </p:pic>
      <p:pic>
        <p:nvPicPr>
          <p:cNvPr id="14" name="Picture 13" descr="images_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752600"/>
            <a:ext cx="685800" cy="1600200"/>
          </a:xfrm>
          <a:prstGeom prst="rect">
            <a:avLst/>
          </a:prstGeom>
        </p:spPr>
      </p:pic>
      <p:pic>
        <p:nvPicPr>
          <p:cNvPr id="15" name="Picture 14" descr="images_1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752600"/>
            <a:ext cx="685800" cy="160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1910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X</a:t>
            </a:r>
            <a:r>
              <a:rPr lang="bn-BD" sz="4000" dirty="0">
                <a:solidFill>
                  <a:schemeClr val="bg1"/>
                </a:solidFill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41910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Y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টি বেলুন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17693" y="41910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X+Y</a:t>
            </a:r>
            <a:r>
              <a:rPr lang="bn-BD" sz="4000" dirty="0">
                <a:solidFill>
                  <a:schemeClr val="bg1"/>
                </a:solidFill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বেলুন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9" name="Picture 18" descr="images_0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28800"/>
            <a:ext cx="533400" cy="167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200" y="5638800"/>
            <a:ext cx="6064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NikoshBAN" pitchFamily="2" charset="0"/>
              </a:rPr>
              <a:t>x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মান ৩ এবং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NikoshBAN" pitchFamily="2" charset="0"/>
              </a:rPr>
              <a:t>y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মান ২।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0" y="485065"/>
            <a:ext cx="3209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 লক্ষ্য কর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images_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09800"/>
            <a:ext cx="685800" cy="1676400"/>
          </a:xfrm>
          <a:prstGeom prst="rect">
            <a:avLst/>
          </a:prstGeom>
        </p:spPr>
      </p:pic>
      <p:pic>
        <p:nvPicPr>
          <p:cNvPr id="5" name="Picture 4" descr="images_0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09800"/>
            <a:ext cx="609600" cy="1676400"/>
          </a:xfrm>
          <a:prstGeom prst="rect">
            <a:avLst/>
          </a:prstGeom>
        </p:spPr>
      </p:pic>
      <p:pic>
        <p:nvPicPr>
          <p:cNvPr id="6" name="Picture 5" descr="images_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209800"/>
            <a:ext cx="685800" cy="1676400"/>
          </a:xfrm>
          <a:prstGeom prst="rect">
            <a:avLst/>
          </a:prstGeom>
        </p:spPr>
      </p:pic>
      <p:pic>
        <p:nvPicPr>
          <p:cNvPr id="7" name="Picture 6" descr="images_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209800"/>
            <a:ext cx="685800" cy="1676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52800" y="28194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images_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209800"/>
            <a:ext cx="685800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7800" y="2438400"/>
            <a:ext cx="685800" cy="838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/>
              <a:t>=</a:t>
            </a:r>
            <a:endParaRPr lang="en-US" sz="8800" dirty="0"/>
          </a:p>
        </p:txBody>
      </p:sp>
      <p:pic>
        <p:nvPicPr>
          <p:cNvPr id="11" name="Picture 10" descr="images_0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133600"/>
            <a:ext cx="762000" cy="1676400"/>
          </a:xfrm>
          <a:prstGeom prst="rect">
            <a:avLst/>
          </a:prstGeom>
        </p:spPr>
      </p:pic>
      <p:pic>
        <p:nvPicPr>
          <p:cNvPr id="12" name="Picture 11" descr="images_0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133600"/>
            <a:ext cx="762000" cy="1676400"/>
          </a:xfrm>
          <a:prstGeom prst="rect">
            <a:avLst/>
          </a:prstGeom>
        </p:spPr>
      </p:pic>
      <p:pic>
        <p:nvPicPr>
          <p:cNvPr id="13" name="Picture 12" descr="images_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133600"/>
            <a:ext cx="685800" cy="1676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114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X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টি শালিক পাখি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8958" y="41148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Y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শালিক পাখি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1" y="41148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X-Y</a:t>
            </a:r>
            <a:r>
              <a:rPr lang="bn-BD" sz="3200" dirty="0">
                <a:solidFill>
                  <a:schemeClr val="bg1"/>
                </a:solidFill>
              </a:rPr>
              <a:t>)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শালিক পাখি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5334000"/>
            <a:ext cx="79248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NikoshBAN" pitchFamily="2" charset="0"/>
              </a:rPr>
              <a:t>x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মান ৪ এবং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NikoshBAN" pitchFamily="2" charset="0"/>
              </a:rPr>
              <a:t>y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মান ১।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6096000"/>
            <a:ext cx="7824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অক্ষর প্রতিক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NikoshBAN" pitchFamily="2" charset="0"/>
              </a:rPr>
              <a:t>x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NikoshBAN" pitchFamily="2" charset="0"/>
              </a:rPr>
              <a:t>y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মান বিভিন্ন ক্ষেত্রে বিভিন্ন হতে পারে।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4191000"/>
            <a:ext cx="8610600" cy="1905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অক্ষর প্রতিকের মান বিভিন্ন ক্ষেত্রে বিভিন্ন হতে পারে –তোমার মতামত লিখে আনবে ।</a:t>
            </a:r>
          </a:p>
          <a:p>
            <a:pPr algn="ctr"/>
            <a:r>
              <a:rPr lang="bn-BD" sz="1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_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"/>
            <a:ext cx="3810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2493511"/>
            <a:ext cx="2590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609600"/>
            <a:ext cx="520099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00FF"/>
              </a:solidFill>
            </a:endParaRPr>
          </a:p>
        </p:txBody>
      </p:sp>
      <p:pic>
        <p:nvPicPr>
          <p:cNvPr id="12" name="Picture 11" descr="images_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200994" cy="3895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52400"/>
            <a:ext cx="5638800" cy="32766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7150">
            <a:solidFill>
              <a:schemeClr val="tx1"/>
            </a:solidFill>
          </a:ln>
          <a:effectLst>
            <a:outerShdw blurRad="1104900" dist="1079500" dir="15720000" sx="24000" sy="24000" algn="ctr">
              <a:srgbClr val="000000">
                <a:alpha val="71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শিক্ষক পরিচিতি</a:t>
            </a:r>
          </a:p>
          <a:p>
            <a:r>
              <a:rPr lang="en-US" sz="32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	</a:t>
            </a:r>
            <a:r>
              <a:rPr lang="bn-BD" sz="32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মোঃ</a:t>
            </a:r>
            <a:r>
              <a:rPr lang="en-US" sz="32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3200" dirty="0" err="1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ওমর</a:t>
            </a:r>
            <a:r>
              <a:rPr lang="en-US" sz="32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3200" dirty="0" err="1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ফারুক</a:t>
            </a:r>
            <a:r>
              <a:rPr lang="en-US" sz="32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bn-BD" sz="32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</a:p>
          <a:p>
            <a:r>
              <a:rPr lang="bn-BD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(সহঃশিক্ষক কম্পিউটার)</a:t>
            </a:r>
          </a:p>
          <a:p>
            <a:r>
              <a:rPr lang="en-US" sz="2400" dirty="0" err="1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দারুল</a:t>
            </a:r>
            <a:r>
              <a:rPr lang="en-US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2400" dirty="0" err="1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ফালাহ</a:t>
            </a:r>
            <a:r>
              <a:rPr lang="en-US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2400" dirty="0" err="1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আলিম</a:t>
            </a:r>
            <a:r>
              <a:rPr lang="en-US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r>
              <a:rPr lang="en-US" sz="2400" dirty="0" err="1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মাদ্রাসা</a:t>
            </a:r>
            <a:r>
              <a:rPr lang="en-US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</a:t>
            </a:r>
            <a:endParaRPr lang="bn-BD" sz="2400" dirty="0">
              <a:ln w="5715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NikoshBAN" pitchFamily="2" charset="0"/>
            </a:endParaRPr>
          </a:p>
          <a:p>
            <a:r>
              <a:rPr lang="bn-BD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চিরিরবন্দর,দিনাজপুর।</a:t>
            </a:r>
          </a:p>
          <a:p>
            <a:r>
              <a:rPr lang="bn-BD" sz="2400" dirty="0">
                <a:ln w="5715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NikoshBAN" pitchFamily="2" charset="0"/>
              </a:rPr>
              <a:t> ০১৭১৮৯১০৯৪৪</a:t>
            </a:r>
          </a:p>
        </p:txBody>
      </p:sp>
      <p:pic>
        <p:nvPicPr>
          <p:cNvPr id="14" name="Picture 13" descr="graphics-christmas-flowers-181560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 flipH="1">
            <a:off x="152400" y="-22274"/>
            <a:ext cx="3971925" cy="4466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B2D242-3AC4-46CC-B7B7-8A2DB950B967}"/>
              </a:ext>
            </a:extLst>
          </p:cNvPr>
          <p:cNvSpPr/>
          <p:nvPr/>
        </p:nvSpPr>
        <p:spPr>
          <a:xfrm>
            <a:off x="5457825" y="3603674"/>
            <a:ext cx="3533775" cy="279712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শ্রেণি-৬ষ্ঠ </a:t>
            </a:r>
          </a:p>
          <a:p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বিষয়-গণিত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-০১বীজগণিতীয়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রাশি।</a:t>
            </a:r>
          </a:p>
          <a:p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পাঠ-৪র্থ</a:t>
            </a:r>
          </a:p>
          <a:p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21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।০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18</a:t>
            </a:r>
            <a:endParaRPr lang="bn-BD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00B5-7C11-4642-9FC4-8D0788EAD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5" y="1388115"/>
            <a:ext cx="1371600" cy="164592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8D9B3-86B7-4729-A519-4896D405C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603674"/>
            <a:ext cx="1752600" cy="2797126"/>
          </a:xfrm>
          <a:prstGeom prst="rect">
            <a:avLst/>
          </a:prstGeom>
          <a:ln w="38100" cap="sq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AD4318-ED5C-4DFB-9C53-68A74C5EAB6C}"/>
              </a:ext>
            </a:extLst>
          </p:cNvPr>
          <p:cNvSpPr/>
          <p:nvPr/>
        </p:nvSpPr>
        <p:spPr>
          <a:xfrm>
            <a:off x="609600" y="5618849"/>
            <a:ext cx="181331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2438400" cy="16764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  খ অ আ 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২ ৩ ৪ 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838200"/>
            <a:ext cx="2362200" cy="16764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itchFamily="34" charset="0"/>
                <a:cs typeface="NikoshBAN" pitchFamily="2" charset="0"/>
              </a:rPr>
              <a:t>A B C D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itchFamily="34" charset="0"/>
                <a:cs typeface="NikoshBAN" pitchFamily="2" charset="0"/>
              </a:rPr>
              <a:t>1 2 3 4 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838200"/>
            <a:ext cx="2743200" cy="1676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76600"/>
            <a:ext cx="6781800" cy="10668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 তিনটি ছকে তোমরা যা দেখতে  পাচ্ছ তাদের প্রত্যেকটিকে কি বলে জান?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800600"/>
            <a:ext cx="67818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প্রতিক।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rtjugf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>
            <a:fillRect/>
          </a:stretch>
        </p:blipFill>
        <p:spPr>
          <a:xfrm>
            <a:off x="6172200" y="990600"/>
            <a:ext cx="1230284" cy="107405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hhj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990600"/>
            <a:ext cx="1214967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lide\slide-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762000" y="2819400"/>
            <a:ext cx="769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বীজগণিতীয় রাশির প্রতিক।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686800" cy="255454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শিখনফল---------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প্রতিক কি  বলতে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প্রতিক কত প্রকার  বিশ্লেষণ করতে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৩।বিভিন্ন প্রকার প্রতিকের প্রয়োগ বর্ণনা করতে পারবে।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838200"/>
            <a:ext cx="8534400" cy="1295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একটি ভিডিও দেখি এবং ভাল করে লক্ষ্য করি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73743"/>
              </p:ext>
            </p:extLst>
          </p:nvPr>
        </p:nvGraphicFramePr>
        <p:xfrm>
          <a:off x="2998788" y="3184525"/>
          <a:ext cx="3146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ackager Shell Object" showAsIcon="1" r:id="rId3" imgW="3146040" imgH="488520" progId="Package">
                  <p:embed/>
                </p:oleObj>
              </mc:Choice>
              <mc:Fallback>
                <p:oleObj name="Packager Shell Object" showAsIcon="1" r:id="rId3" imgW="3146040" imgH="48852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3184525"/>
                        <a:ext cx="31464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rtjugf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>
            <a:fillRect/>
          </a:stretch>
        </p:blipFill>
        <p:spPr>
          <a:xfrm>
            <a:off x="1143000" y="2971800"/>
            <a:ext cx="2133600" cy="1524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Rectangle 12"/>
          <p:cNvSpPr/>
          <p:nvPr/>
        </p:nvSpPr>
        <p:spPr>
          <a:xfrm>
            <a:off x="1905000" y="762000"/>
            <a:ext cx="487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এখন  বল</a:t>
            </a:r>
            <a:endParaRPr lang="en-US" sz="3600" b="1" dirty="0"/>
          </a:p>
        </p:txBody>
      </p:sp>
      <p:sp>
        <p:nvSpPr>
          <p:cNvPr id="12" name="Right Arrow 11"/>
          <p:cNvSpPr/>
          <p:nvPr/>
        </p:nvSpPr>
        <p:spPr>
          <a:xfrm>
            <a:off x="4038600" y="3162300"/>
            <a:ext cx="2743200" cy="1295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 প্রতিক?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5715000"/>
            <a:ext cx="4876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গ্রামীণ ফোনের প্রতিক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862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2362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4038600" y="1981200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3124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3886200" y="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609600"/>
            <a:ext cx="8305800" cy="251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বুঝতে পারছো প্রতিক কি?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9100" y="3685402"/>
            <a:ext cx="8496300" cy="258359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প্রতিক হচ্ছে বিশেষ চিহ্ন যা দ্বারা কোন অর্থ প্রকাশ পায়।</a:t>
            </a:r>
          </a:p>
          <a:p>
            <a:pPr algn="ctr"/>
            <a:r>
              <a:rPr lang="bn-BD" sz="2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Slide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Slide\slid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10287000" cy="76962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4" name="Rectangle 3"/>
          <p:cNvSpPr/>
          <p:nvPr/>
        </p:nvSpPr>
        <p:spPr>
          <a:xfrm>
            <a:off x="2237422" y="152204"/>
            <a:ext cx="4669155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এবংমুখে বল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_2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" y="144154"/>
            <a:ext cx="1965960" cy="16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 descr="images_07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99" y="3691748"/>
            <a:ext cx="1965960" cy="1682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 descr="HABIBUR+01762903222-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" y="1936538"/>
            <a:ext cx="1988896" cy="16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Oval 8"/>
          <p:cNvSpPr/>
          <p:nvPr/>
        </p:nvSpPr>
        <p:spPr>
          <a:xfrm>
            <a:off x="7239000" y="4343400"/>
            <a:ext cx="1146810" cy="53340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7239000" y="2819400"/>
            <a:ext cx="1146810" cy="53340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239000" y="1295400"/>
            <a:ext cx="1146810" cy="53340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6250" y="5531528"/>
            <a:ext cx="9010650" cy="533400"/>
          </a:xfrm>
          <a:prstGeom prst="roundRect">
            <a:avLst>
              <a:gd name="adj" fmla="val 291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 বলতো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3,4,5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এগুলোকে কি বলে?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1600" y="6131097"/>
            <a:ext cx="6798945" cy="838200"/>
          </a:xfrm>
          <a:prstGeom prst="ellipse">
            <a:avLst/>
          </a:prstGeom>
          <a:ln w="57150">
            <a:solidFill>
              <a:srgbClr val="0070C0">
                <a:alpha val="60000"/>
              </a:srgb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অঙ্ক বা সংখ্যা প্রতিক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1800" y="838200"/>
            <a:ext cx="2362200" cy="1295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 বল?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15059" y="2299079"/>
            <a:ext cx="2286000" cy="1295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 শিশু?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066197" y="3899279"/>
            <a:ext cx="2286000" cy="1371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 পাখি?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2505</TotalTime>
  <Words>297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Andalus</vt:lpstr>
      <vt:lpstr>Arial</vt:lpstr>
      <vt:lpstr>Arial Black</vt:lpstr>
      <vt:lpstr>Calibri</vt:lpstr>
      <vt:lpstr>Century Gothic</vt:lpstr>
      <vt:lpstr>NikoshBAN</vt:lpstr>
      <vt:lpstr>Wingdings 3</vt:lpstr>
      <vt:lpstr>Slice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550</cp:revision>
  <dcterms:created xsi:type="dcterms:W3CDTF">2006-08-16T00:00:00Z</dcterms:created>
  <dcterms:modified xsi:type="dcterms:W3CDTF">2019-10-29T01:55:31Z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9366441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