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7" r:id="rId1"/>
  </p:sldMasterIdLst>
  <p:notesMasterIdLst>
    <p:notesMasterId r:id="rId20"/>
  </p:notesMasterIdLst>
  <p:sldIdLst>
    <p:sldId id="291" r:id="rId2"/>
    <p:sldId id="292" r:id="rId3"/>
    <p:sldId id="293" r:id="rId4"/>
    <p:sldId id="321" r:id="rId5"/>
    <p:sldId id="294" r:id="rId6"/>
    <p:sldId id="315" r:id="rId7"/>
    <p:sldId id="313" r:id="rId8"/>
    <p:sldId id="314" r:id="rId9"/>
    <p:sldId id="316" r:id="rId10"/>
    <p:sldId id="297" r:id="rId11"/>
    <p:sldId id="298" r:id="rId12"/>
    <p:sldId id="319" r:id="rId13"/>
    <p:sldId id="310" r:id="rId14"/>
    <p:sldId id="320" r:id="rId15"/>
    <p:sldId id="300" r:id="rId16"/>
    <p:sldId id="301" r:id="rId17"/>
    <p:sldId id="302" r:id="rId18"/>
    <p:sldId id="30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darshaLipiExp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42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BAB1C-98FE-48CD-8AEE-8643039C995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0271E-02DC-407A-9BB6-A7E84E45D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271E-02DC-407A-9BB6-A7E84E45D8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4A09-094B-4F52-B60F-CA1129290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0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0184-C750-4AED-97AD-A1E1EA86D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F948-C957-4418-A421-6C85061428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AADA-20CA-4C3B-A3A7-2EECF41C2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2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5D62-A7C6-46C8-8091-036B2DA1D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61C7-79F8-4437-A88F-C166BE787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2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F3AB-9C23-4862-A7F9-81848736C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6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709E-4AA9-4A08-9427-10BFF07E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DB2E-1F08-4EC4-86B9-7D2D5F593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5489-B62B-4675-B94E-530E5F223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2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1A9A-FB33-43B3-9BB7-0BB64E2EF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C1C3-BDCD-4A3C-92B6-38E258360ADE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4FC1-F761-48EB-91C2-4AC766DE0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2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76200"/>
            <a:ext cx="9144000" cy="6705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5562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33674" y="105370"/>
            <a:ext cx="40004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/>
                <a:cs typeface="NikoshBAN" pitchFamily="2" charset="0"/>
              </a:rPr>
              <a:t>আদর্শ পাঠ</a:t>
            </a:r>
            <a:endParaRPr lang="en-US" sz="5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1020465"/>
            <a:ext cx="7239000" cy="5334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71450" y="3429000"/>
            <a:ext cx="4095750" cy="32004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4648200" y="228600"/>
            <a:ext cx="4343400" cy="29718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>
            <a:off x="152400" y="228600"/>
            <a:ext cx="4114800" cy="2971800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4648200" y="3429000"/>
            <a:ext cx="4191000" cy="3200400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67500" y="4616997"/>
            <a:ext cx="879584" cy="82440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09600"/>
            <a:ext cx="4419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993900"/>
            <a:ext cx="8077200" cy="2730500"/>
          </a:xfrm>
          <a:prstGeom prst="roundRect">
            <a:avLst/>
          </a:prstGeom>
          <a:gradFill flip="none" rotWithShape="1">
            <a:gsLst>
              <a:gs pos="3000">
                <a:srgbClr val="00B0F0">
                  <a:shade val="30000"/>
                  <a:satMod val="115000"/>
                </a:srgbClr>
              </a:gs>
              <a:gs pos="22000">
                <a:srgbClr val="00B0F0">
                  <a:shade val="67500"/>
                  <a:satMod val="115000"/>
                  <a:lumMod val="74000"/>
                  <a:lumOff val="26000"/>
                  <a:alpha val="59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‘শিয়রে বসিয়া মনে মনে মাতা গণিছে ছেলের আয়ূ’-বলতে কী বোঝানো হয়েছে?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635500" y="139700"/>
            <a:ext cx="4368800" cy="45720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120650" y="139700"/>
            <a:ext cx="4406900" cy="45720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>
            <a:off x="1143000" y="4813300"/>
            <a:ext cx="6324600" cy="1892300"/>
          </a:xfrm>
          <a:prstGeom prst="snip2SameRect">
            <a:avLst>
              <a:gd name="adj1" fmla="val 1902"/>
              <a:gd name="adj2" fmla="val 0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39700" y="190500"/>
            <a:ext cx="4279900" cy="30480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4699000" y="190500"/>
            <a:ext cx="4279900" cy="304800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0400" y="228600"/>
            <a:ext cx="3352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1524000"/>
            <a:ext cx="8382000" cy="2438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‘বালাই বালাই, ভালো হবে যাদু মনে মনে জাল বোনে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।’-এখানে মায়ের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দিকটি প্রকাশ পেয়েছে তা তুলে ধর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381000"/>
            <a:ext cx="7772400" cy="571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কবি জসীমউদ্‌দীন-এর কোন কব্যগ্রন্থটি বিভিন্ন বিদেশি ভাষায় অনুদিত হয়েছে?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638" y="1955800"/>
            <a:ext cx="3977993" cy="5715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l="-100000" t="-100000"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(ক) মায়ের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চোখে প্রচন্ড ঘুম আসার সাথে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850" y="1143000"/>
            <a:ext cx="7086600" cy="5715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l="-100000" t="-10000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পল্লিজননী কবিতায় নিবু নিবু দীপকে কিসের সাথে তুলনা করা হয়েছে?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5250" y="1930400"/>
            <a:ext cx="3733800" cy="5715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l="-100000" t="-100000"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প্রদীপের তেল ফুরিয়ে আসার সাথে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863" y="2815115"/>
            <a:ext cx="3975768" cy="5715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l="-100000" t="-100000"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(গ) রাত ভোর হওয়ার সাথে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7950" y="2815115"/>
            <a:ext cx="3733800" cy="5715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l="-100000" t="-100000"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(ঘ) অসুস্থ ছেলের আয়ুর সাথে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863" y="3632200"/>
            <a:ext cx="5789137" cy="609600"/>
          </a:xfrm>
          <a:custGeom>
            <a:avLst/>
            <a:gdLst>
              <a:gd name="connsiteX0" fmla="*/ 0 w 4157187"/>
              <a:gd name="connsiteY0" fmla="*/ 0 h 571500"/>
              <a:gd name="connsiteX1" fmla="*/ 4157187 w 4157187"/>
              <a:gd name="connsiteY1" fmla="*/ 0 h 571500"/>
              <a:gd name="connsiteX2" fmla="*/ 4157187 w 4157187"/>
              <a:gd name="connsiteY2" fmla="*/ 571500 h 571500"/>
              <a:gd name="connsiteX3" fmla="*/ 0 w 4157187"/>
              <a:gd name="connsiteY3" fmla="*/ 571500 h 571500"/>
              <a:gd name="connsiteX4" fmla="*/ 0 w 4157187"/>
              <a:gd name="connsiteY4" fmla="*/ 0 h 571500"/>
              <a:gd name="connsiteX0" fmla="*/ 0 w 4157187"/>
              <a:gd name="connsiteY0" fmla="*/ 0 h 571500"/>
              <a:gd name="connsiteX1" fmla="*/ 4093687 w 4157187"/>
              <a:gd name="connsiteY1" fmla="*/ 114300 h 571500"/>
              <a:gd name="connsiteX2" fmla="*/ 4157187 w 4157187"/>
              <a:gd name="connsiteY2" fmla="*/ 571500 h 571500"/>
              <a:gd name="connsiteX3" fmla="*/ 0 w 4157187"/>
              <a:gd name="connsiteY3" fmla="*/ 571500 h 571500"/>
              <a:gd name="connsiteX4" fmla="*/ 0 w 4157187"/>
              <a:gd name="connsiteY4" fmla="*/ 0 h 571500"/>
              <a:gd name="connsiteX0" fmla="*/ 0 w 4380715"/>
              <a:gd name="connsiteY0" fmla="*/ 0 h 571500"/>
              <a:gd name="connsiteX1" fmla="*/ 4093687 w 4380715"/>
              <a:gd name="connsiteY1" fmla="*/ 114300 h 571500"/>
              <a:gd name="connsiteX2" fmla="*/ 4157187 w 4380715"/>
              <a:gd name="connsiteY2" fmla="*/ 571500 h 571500"/>
              <a:gd name="connsiteX3" fmla="*/ 0 w 4380715"/>
              <a:gd name="connsiteY3" fmla="*/ 571500 h 571500"/>
              <a:gd name="connsiteX4" fmla="*/ 0 w 4380715"/>
              <a:gd name="connsiteY4" fmla="*/ 0 h 571500"/>
              <a:gd name="connsiteX0" fmla="*/ 0 w 4639787"/>
              <a:gd name="connsiteY0" fmla="*/ 0 h 609600"/>
              <a:gd name="connsiteX1" fmla="*/ 4093687 w 4639787"/>
              <a:gd name="connsiteY1" fmla="*/ 114300 h 609600"/>
              <a:gd name="connsiteX2" fmla="*/ 4639787 w 4639787"/>
              <a:gd name="connsiteY2" fmla="*/ 609600 h 609600"/>
              <a:gd name="connsiteX3" fmla="*/ 0 w 4639787"/>
              <a:gd name="connsiteY3" fmla="*/ 571500 h 609600"/>
              <a:gd name="connsiteX4" fmla="*/ 0 w 4639787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787" h="609600">
                <a:moveTo>
                  <a:pt x="0" y="0"/>
                </a:moveTo>
                <a:lnTo>
                  <a:pt x="4093687" y="114300"/>
                </a:lnTo>
                <a:cubicBezTo>
                  <a:pt x="4711754" y="812800"/>
                  <a:pt x="4618620" y="457200"/>
                  <a:pt x="4639787" y="609600"/>
                </a:cubicBez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# পল্লিজননী কবিতার প্রধান  বৈশিষ্ট্য হলো-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6863" y="4521200"/>
            <a:ext cx="3931495" cy="533400"/>
          </a:xfrm>
          <a:custGeom>
            <a:avLst/>
            <a:gdLst>
              <a:gd name="connsiteX0" fmla="*/ 88902 w 3975768"/>
              <a:gd name="connsiteY0" fmla="*/ 0 h 533400"/>
              <a:gd name="connsiteX1" fmla="*/ 3950367 w 3975768"/>
              <a:gd name="connsiteY1" fmla="*/ 0 h 533400"/>
              <a:gd name="connsiteX2" fmla="*/ 3975768 w 3975768"/>
              <a:gd name="connsiteY2" fmla="*/ 25401 h 533400"/>
              <a:gd name="connsiteX3" fmla="*/ 3975768 w 3975768"/>
              <a:gd name="connsiteY3" fmla="*/ 444498 h 533400"/>
              <a:gd name="connsiteX4" fmla="*/ 3886866 w 3975768"/>
              <a:gd name="connsiteY4" fmla="*/ 533400 h 533400"/>
              <a:gd name="connsiteX5" fmla="*/ 25401 w 3975768"/>
              <a:gd name="connsiteY5" fmla="*/ 533400 h 533400"/>
              <a:gd name="connsiteX6" fmla="*/ 0 w 3975768"/>
              <a:gd name="connsiteY6" fmla="*/ 507999 h 533400"/>
              <a:gd name="connsiteX7" fmla="*/ 0 w 3975768"/>
              <a:gd name="connsiteY7" fmla="*/ 88902 h 533400"/>
              <a:gd name="connsiteX8" fmla="*/ 88902 w 3975768"/>
              <a:gd name="connsiteY8" fmla="*/ 0 h 533400"/>
              <a:gd name="connsiteX0" fmla="*/ 88902 w 3975768"/>
              <a:gd name="connsiteY0" fmla="*/ 0 h 533400"/>
              <a:gd name="connsiteX1" fmla="*/ 3950367 w 3975768"/>
              <a:gd name="connsiteY1" fmla="*/ 0 h 533400"/>
              <a:gd name="connsiteX2" fmla="*/ 3975768 w 3975768"/>
              <a:gd name="connsiteY2" fmla="*/ 25401 h 533400"/>
              <a:gd name="connsiteX3" fmla="*/ 3162968 w 3975768"/>
              <a:gd name="connsiteY3" fmla="*/ 317498 h 533400"/>
              <a:gd name="connsiteX4" fmla="*/ 3886866 w 3975768"/>
              <a:gd name="connsiteY4" fmla="*/ 533400 h 533400"/>
              <a:gd name="connsiteX5" fmla="*/ 25401 w 3975768"/>
              <a:gd name="connsiteY5" fmla="*/ 533400 h 533400"/>
              <a:gd name="connsiteX6" fmla="*/ 0 w 3975768"/>
              <a:gd name="connsiteY6" fmla="*/ 507999 h 533400"/>
              <a:gd name="connsiteX7" fmla="*/ 0 w 3975768"/>
              <a:gd name="connsiteY7" fmla="*/ 88902 h 533400"/>
              <a:gd name="connsiteX8" fmla="*/ 88902 w 3975768"/>
              <a:gd name="connsiteY8" fmla="*/ 0 h 533400"/>
              <a:gd name="connsiteX0" fmla="*/ 88902 w 3950564"/>
              <a:gd name="connsiteY0" fmla="*/ 0 h 533400"/>
              <a:gd name="connsiteX1" fmla="*/ 3950367 w 3950564"/>
              <a:gd name="connsiteY1" fmla="*/ 0 h 533400"/>
              <a:gd name="connsiteX2" fmla="*/ 3226468 w 3950564"/>
              <a:gd name="connsiteY2" fmla="*/ 177801 h 533400"/>
              <a:gd name="connsiteX3" fmla="*/ 3162968 w 3950564"/>
              <a:gd name="connsiteY3" fmla="*/ 317498 h 533400"/>
              <a:gd name="connsiteX4" fmla="*/ 3886866 w 3950564"/>
              <a:gd name="connsiteY4" fmla="*/ 533400 h 533400"/>
              <a:gd name="connsiteX5" fmla="*/ 25401 w 3950564"/>
              <a:gd name="connsiteY5" fmla="*/ 533400 h 533400"/>
              <a:gd name="connsiteX6" fmla="*/ 0 w 3950564"/>
              <a:gd name="connsiteY6" fmla="*/ 507999 h 533400"/>
              <a:gd name="connsiteX7" fmla="*/ 0 w 3950564"/>
              <a:gd name="connsiteY7" fmla="*/ 88902 h 533400"/>
              <a:gd name="connsiteX8" fmla="*/ 88902 w 3950564"/>
              <a:gd name="connsiteY8" fmla="*/ 0 h 533400"/>
              <a:gd name="connsiteX0" fmla="*/ 88902 w 3889109"/>
              <a:gd name="connsiteY0" fmla="*/ 0 h 533400"/>
              <a:gd name="connsiteX1" fmla="*/ 3061367 w 3889109"/>
              <a:gd name="connsiteY1" fmla="*/ 12700 h 533400"/>
              <a:gd name="connsiteX2" fmla="*/ 3226468 w 3889109"/>
              <a:gd name="connsiteY2" fmla="*/ 177801 h 533400"/>
              <a:gd name="connsiteX3" fmla="*/ 3162968 w 3889109"/>
              <a:gd name="connsiteY3" fmla="*/ 317498 h 533400"/>
              <a:gd name="connsiteX4" fmla="*/ 3886866 w 3889109"/>
              <a:gd name="connsiteY4" fmla="*/ 533400 h 533400"/>
              <a:gd name="connsiteX5" fmla="*/ 25401 w 3889109"/>
              <a:gd name="connsiteY5" fmla="*/ 533400 h 533400"/>
              <a:gd name="connsiteX6" fmla="*/ 0 w 3889109"/>
              <a:gd name="connsiteY6" fmla="*/ 507999 h 533400"/>
              <a:gd name="connsiteX7" fmla="*/ 0 w 3889109"/>
              <a:gd name="connsiteY7" fmla="*/ 88902 h 533400"/>
              <a:gd name="connsiteX8" fmla="*/ 88902 w 3889109"/>
              <a:gd name="connsiteY8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109" h="533400">
                <a:moveTo>
                  <a:pt x="88902" y="0"/>
                </a:moveTo>
                <a:lnTo>
                  <a:pt x="3061367" y="12700"/>
                </a:lnTo>
                <a:cubicBezTo>
                  <a:pt x="3075396" y="12700"/>
                  <a:pt x="3226468" y="163772"/>
                  <a:pt x="3226468" y="177801"/>
                </a:cubicBezTo>
                <a:cubicBezTo>
                  <a:pt x="3226468" y="317500"/>
                  <a:pt x="3162968" y="177799"/>
                  <a:pt x="3162968" y="317498"/>
                </a:cubicBezTo>
                <a:cubicBezTo>
                  <a:pt x="3162968" y="366597"/>
                  <a:pt x="3935965" y="533400"/>
                  <a:pt x="3886866" y="533400"/>
                </a:cubicBezTo>
                <a:lnTo>
                  <a:pt x="25401" y="533400"/>
                </a:lnTo>
                <a:cubicBezTo>
                  <a:pt x="11372" y="533400"/>
                  <a:pt x="0" y="522028"/>
                  <a:pt x="0" y="507999"/>
                </a:cubicBezTo>
                <a:lnTo>
                  <a:pt x="0" y="88902"/>
                </a:lnTo>
                <a:cubicBezTo>
                  <a:pt x="0" y="39803"/>
                  <a:pt x="39803" y="0"/>
                  <a:pt x="88902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করুণ রসাত্নক কবিতা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 Diagonal Corner Rectangle 3"/>
          <p:cNvSpPr/>
          <p:nvPr/>
        </p:nvSpPr>
        <p:spPr>
          <a:xfrm>
            <a:off x="304638" y="5257800"/>
            <a:ext cx="4266673" cy="533400"/>
          </a:xfrm>
          <a:custGeom>
            <a:avLst/>
            <a:gdLst>
              <a:gd name="connsiteX0" fmla="*/ 88902 w 3975768"/>
              <a:gd name="connsiteY0" fmla="*/ 0 h 533400"/>
              <a:gd name="connsiteX1" fmla="*/ 3950367 w 3975768"/>
              <a:gd name="connsiteY1" fmla="*/ 0 h 533400"/>
              <a:gd name="connsiteX2" fmla="*/ 3975768 w 3975768"/>
              <a:gd name="connsiteY2" fmla="*/ 25401 h 533400"/>
              <a:gd name="connsiteX3" fmla="*/ 3975768 w 3975768"/>
              <a:gd name="connsiteY3" fmla="*/ 444498 h 533400"/>
              <a:gd name="connsiteX4" fmla="*/ 3886866 w 3975768"/>
              <a:gd name="connsiteY4" fmla="*/ 533400 h 533400"/>
              <a:gd name="connsiteX5" fmla="*/ 25401 w 3975768"/>
              <a:gd name="connsiteY5" fmla="*/ 533400 h 533400"/>
              <a:gd name="connsiteX6" fmla="*/ 0 w 3975768"/>
              <a:gd name="connsiteY6" fmla="*/ 507999 h 533400"/>
              <a:gd name="connsiteX7" fmla="*/ 0 w 3975768"/>
              <a:gd name="connsiteY7" fmla="*/ 88902 h 533400"/>
              <a:gd name="connsiteX8" fmla="*/ 88902 w 3975768"/>
              <a:gd name="connsiteY8" fmla="*/ 0 h 533400"/>
              <a:gd name="connsiteX0" fmla="*/ 88902 w 3975768"/>
              <a:gd name="connsiteY0" fmla="*/ 0 h 533400"/>
              <a:gd name="connsiteX1" fmla="*/ 3950367 w 3975768"/>
              <a:gd name="connsiteY1" fmla="*/ 0 h 533400"/>
              <a:gd name="connsiteX2" fmla="*/ 3975768 w 3975768"/>
              <a:gd name="connsiteY2" fmla="*/ 25401 h 533400"/>
              <a:gd name="connsiteX3" fmla="*/ 3162968 w 3975768"/>
              <a:gd name="connsiteY3" fmla="*/ 317498 h 533400"/>
              <a:gd name="connsiteX4" fmla="*/ 3886866 w 3975768"/>
              <a:gd name="connsiteY4" fmla="*/ 533400 h 533400"/>
              <a:gd name="connsiteX5" fmla="*/ 25401 w 3975768"/>
              <a:gd name="connsiteY5" fmla="*/ 533400 h 533400"/>
              <a:gd name="connsiteX6" fmla="*/ 0 w 3975768"/>
              <a:gd name="connsiteY6" fmla="*/ 507999 h 533400"/>
              <a:gd name="connsiteX7" fmla="*/ 0 w 3975768"/>
              <a:gd name="connsiteY7" fmla="*/ 88902 h 533400"/>
              <a:gd name="connsiteX8" fmla="*/ 88902 w 3975768"/>
              <a:gd name="connsiteY8" fmla="*/ 0 h 533400"/>
              <a:gd name="connsiteX0" fmla="*/ 88902 w 3950564"/>
              <a:gd name="connsiteY0" fmla="*/ 0 h 533400"/>
              <a:gd name="connsiteX1" fmla="*/ 3950367 w 3950564"/>
              <a:gd name="connsiteY1" fmla="*/ 0 h 533400"/>
              <a:gd name="connsiteX2" fmla="*/ 3226468 w 3950564"/>
              <a:gd name="connsiteY2" fmla="*/ 177801 h 533400"/>
              <a:gd name="connsiteX3" fmla="*/ 3162968 w 3950564"/>
              <a:gd name="connsiteY3" fmla="*/ 317498 h 533400"/>
              <a:gd name="connsiteX4" fmla="*/ 3886866 w 3950564"/>
              <a:gd name="connsiteY4" fmla="*/ 533400 h 533400"/>
              <a:gd name="connsiteX5" fmla="*/ 25401 w 3950564"/>
              <a:gd name="connsiteY5" fmla="*/ 533400 h 533400"/>
              <a:gd name="connsiteX6" fmla="*/ 0 w 3950564"/>
              <a:gd name="connsiteY6" fmla="*/ 507999 h 533400"/>
              <a:gd name="connsiteX7" fmla="*/ 0 w 3950564"/>
              <a:gd name="connsiteY7" fmla="*/ 88902 h 533400"/>
              <a:gd name="connsiteX8" fmla="*/ 88902 w 3950564"/>
              <a:gd name="connsiteY8" fmla="*/ 0 h 533400"/>
              <a:gd name="connsiteX0" fmla="*/ 88902 w 3889109"/>
              <a:gd name="connsiteY0" fmla="*/ 0 h 533400"/>
              <a:gd name="connsiteX1" fmla="*/ 3061367 w 3889109"/>
              <a:gd name="connsiteY1" fmla="*/ 12700 h 533400"/>
              <a:gd name="connsiteX2" fmla="*/ 3226468 w 3889109"/>
              <a:gd name="connsiteY2" fmla="*/ 177801 h 533400"/>
              <a:gd name="connsiteX3" fmla="*/ 3162968 w 3889109"/>
              <a:gd name="connsiteY3" fmla="*/ 317498 h 533400"/>
              <a:gd name="connsiteX4" fmla="*/ 3886866 w 3889109"/>
              <a:gd name="connsiteY4" fmla="*/ 533400 h 533400"/>
              <a:gd name="connsiteX5" fmla="*/ 25401 w 3889109"/>
              <a:gd name="connsiteY5" fmla="*/ 533400 h 533400"/>
              <a:gd name="connsiteX6" fmla="*/ 0 w 3889109"/>
              <a:gd name="connsiteY6" fmla="*/ 507999 h 533400"/>
              <a:gd name="connsiteX7" fmla="*/ 0 w 3889109"/>
              <a:gd name="connsiteY7" fmla="*/ 88902 h 533400"/>
              <a:gd name="connsiteX8" fmla="*/ 88902 w 3889109"/>
              <a:gd name="connsiteY8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109" h="533400">
                <a:moveTo>
                  <a:pt x="88902" y="0"/>
                </a:moveTo>
                <a:lnTo>
                  <a:pt x="3061367" y="12700"/>
                </a:lnTo>
                <a:cubicBezTo>
                  <a:pt x="3075396" y="12700"/>
                  <a:pt x="3226468" y="163772"/>
                  <a:pt x="3226468" y="177801"/>
                </a:cubicBezTo>
                <a:cubicBezTo>
                  <a:pt x="3226468" y="317500"/>
                  <a:pt x="3162968" y="177799"/>
                  <a:pt x="3162968" y="317498"/>
                </a:cubicBezTo>
                <a:cubicBezTo>
                  <a:pt x="3162968" y="366597"/>
                  <a:pt x="3935965" y="533400"/>
                  <a:pt x="3886866" y="533400"/>
                </a:cubicBezTo>
                <a:lnTo>
                  <a:pt x="25401" y="533400"/>
                </a:lnTo>
                <a:cubicBezTo>
                  <a:pt x="11372" y="533400"/>
                  <a:pt x="0" y="522028"/>
                  <a:pt x="0" y="507999"/>
                </a:cubicBezTo>
                <a:lnTo>
                  <a:pt x="0" y="88902"/>
                </a:lnTo>
                <a:cubicBezTo>
                  <a:pt x="0" y="39803"/>
                  <a:pt x="39803" y="0"/>
                  <a:pt x="88902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মাতৃস্নেহের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অফুরন্ত আকষণ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 Diagonal Corner Rectangle 3"/>
          <p:cNvSpPr/>
          <p:nvPr/>
        </p:nvSpPr>
        <p:spPr>
          <a:xfrm>
            <a:off x="306863" y="5969000"/>
            <a:ext cx="5331937" cy="533400"/>
          </a:xfrm>
          <a:custGeom>
            <a:avLst/>
            <a:gdLst>
              <a:gd name="connsiteX0" fmla="*/ 88902 w 3975768"/>
              <a:gd name="connsiteY0" fmla="*/ 0 h 533400"/>
              <a:gd name="connsiteX1" fmla="*/ 3950367 w 3975768"/>
              <a:gd name="connsiteY1" fmla="*/ 0 h 533400"/>
              <a:gd name="connsiteX2" fmla="*/ 3975768 w 3975768"/>
              <a:gd name="connsiteY2" fmla="*/ 25401 h 533400"/>
              <a:gd name="connsiteX3" fmla="*/ 3975768 w 3975768"/>
              <a:gd name="connsiteY3" fmla="*/ 444498 h 533400"/>
              <a:gd name="connsiteX4" fmla="*/ 3886866 w 3975768"/>
              <a:gd name="connsiteY4" fmla="*/ 533400 h 533400"/>
              <a:gd name="connsiteX5" fmla="*/ 25401 w 3975768"/>
              <a:gd name="connsiteY5" fmla="*/ 533400 h 533400"/>
              <a:gd name="connsiteX6" fmla="*/ 0 w 3975768"/>
              <a:gd name="connsiteY6" fmla="*/ 507999 h 533400"/>
              <a:gd name="connsiteX7" fmla="*/ 0 w 3975768"/>
              <a:gd name="connsiteY7" fmla="*/ 88902 h 533400"/>
              <a:gd name="connsiteX8" fmla="*/ 88902 w 3975768"/>
              <a:gd name="connsiteY8" fmla="*/ 0 h 533400"/>
              <a:gd name="connsiteX0" fmla="*/ 88902 w 3975768"/>
              <a:gd name="connsiteY0" fmla="*/ 0 h 533400"/>
              <a:gd name="connsiteX1" fmla="*/ 3950367 w 3975768"/>
              <a:gd name="connsiteY1" fmla="*/ 0 h 533400"/>
              <a:gd name="connsiteX2" fmla="*/ 3975768 w 3975768"/>
              <a:gd name="connsiteY2" fmla="*/ 25401 h 533400"/>
              <a:gd name="connsiteX3" fmla="*/ 3162968 w 3975768"/>
              <a:gd name="connsiteY3" fmla="*/ 317498 h 533400"/>
              <a:gd name="connsiteX4" fmla="*/ 3886866 w 3975768"/>
              <a:gd name="connsiteY4" fmla="*/ 533400 h 533400"/>
              <a:gd name="connsiteX5" fmla="*/ 25401 w 3975768"/>
              <a:gd name="connsiteY5" fmla="*/ 533400 h 533400"/>
              <a:gd name="connsiteX6" fmla="*/ 0 w 3975768"/>
              <a:gd name="connsiteY6" fmla="*/ 507999 h 533400"/>
              <a:gd name="connsiteX7" fmla="*/ 0 w 3975768"/>
              <a:gd name="connsiteY7" fmla="*/ 88902 h 533400"/>
              <a:gd name="connsiteX8" fmla="*/ 88902 w 3975768"/>
              <a:gd name="connsiteY8" fmla="*/ 0 h 533400"/>
              <a:gd name="connsiteX0" fmla="*/ 88902 w 3950564"/>
              <a:gd name="connsiteY0" fmla="*/ 0 h 533400"/>
              <a:gd name="connsiteX1" fmla="*/ 3950367 w 3950564"/>
              <a:gd name="connsiteY1" fmla="*/ 0 h 533400"/>
              <a:gd name="connsiteX2" fmla="*/ 3226468 w 3950564"/>
              <a:gd name="connsiteY2" fmla="*/ 177801 h 533400"/>
              <a:gd name="connsiteX3" fmla="*/ 3162968 w 3950564"/>
              <a:gd name="connsiteY3" fmla="*/ 317498 h 533400"/>
              <a:gd name="connsiteX4" fmla="*/ 3886866 w 3950564"/>
              <a:gd name="connsiteY4" fmla="*/ 533400 h 533400"/>
              <a:gd name="connsiteX5" fmla="*/ 25401 w 3950564"/>
              <a:gd name="connsiteY5" fmla="*/ 533400 h 533400"/>
              <a:gd name="connsiteX6" fmla="*/ 0 w 3950564"/>
              <a:gd name="connsiteY6" fmla="*/ 507999 h 533400"/>
              <a:gd name="connsiteX7" fmla="*/ 0 w 3950564"/>
              <a:gd name="connsiteY7" fmla="*/ 88902 h 533400"/>
              <a:gd name="connsiteX8" fmla="*/ 88902 w 3950564"/>
              <a:gd name="connsiteY8" fmla="*/ 0 h 533400"/>
              <a:gd name="connsiteX0" fmla="*/ 88902 w 3889109"/>
              <a:gd name="connsiteY0" fmla="*/ 0 h 533400"/>
              <a:gd name="connsiteX1" fmla="*/ 3061367 w 3889109"/>
              <a:gd name="connsiteY1" fmla="*/ 12700 h 533400"/>
              <a:gd name="connsiteX2" fmla="*/ 3226468 w 3889109"/>
              <a:gd name="connsiteY2" fmla="*/ 177801 h 533400"/>
              <a:gd name="connsiteX3" fmla="*/ 3162968 w 3889109"/>
              <a:gd name="connsiteY3" fmla="*/ 317498 h 533400"/>
              <a:gd name="connsiteX4" fmla="*/ 3886866 w 3889109"/>
              <a:gd name="connsiteY4" fmla="*/ 533400 h 533400"/>
              <a:gd name="connsiteX5" fmla="*/ 25401 w 3889109"/>
              <a:gd name="connsiteY5" fmla="*/ 533400 h 533400"/>
              <a:gd name="connsiteX6" fmla="*/ 0 w 3889109"/>
              <a:gd name="connsiteY6" fmla="*/ 507999 h 533400"/>
              <a:gd name="connsiteX7" fmla="*/ 0 w 3889109"/>
              <a:gd name="connsiteY7" fmla="*/ 88902 h 533400"/>
              <a:gd name="connsiteX8" fmla="*/ 88902 w 3889109"/>
              <a:gd name="connsiteY8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109" h="533400">
                <a:moveTo>
                  <a:pt x="88902" y="0"/>
                </a:moveTo>
                <a:lnTo>
                  <a:pt x="3061367" y="12700"/>
                </a:lnTo>
                <a:cubicBezTo>
                  <a:pt x="3075396" y="12700"/>
                  <a:pt x="3226468" y="163772"/>
                  <a:pt x="3226468" y="177801"/>
                </a:cubicBezTo>
                <a:cubicBezTo>
                  <a:pt x="3226468" y="317500"/>
                  <a:pt x="3162968" y="177799"/>
                  <a:pt x="3162968" y="317498"/>
                </a:cubicBezTo>
                <a:cubicBezTo>
                  <a:pt x="3162968" y="366597"/>
                  <a:pt x="3935965" y="533400"/>
                  <a:pt x="3886866" y="533400"/>
                </a:cubicBezTo>
                <a:lnTo>
                  <a:pt x="25401" y="533400"/>
                </a:lnTo>
                <a:cubicBezTo>
                  <a:pt x="11372" y="533400"/>
                  <a:pt x="0" y="522028"/>
                  <a:pt x="0" y="507999"/>
                </a:cubicBezTo>
                <a:lnTo>
                  <a:pt x="0" y="88902"/>
                </a:lnTo>
                <a:cubicBezTo>
                  <a:pt x="0" y="39803"/>
                  <a:pt x="39803" y="0"/>
                  <a:pt x="88902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পুত্রের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 মুক্তির জন্য মায়ের মনকষ্ট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triped Right Arrow 22"/>
          <p:cNvSpPr/>
          <p:nvPr/>
        </p:nvSpPr>
        <p:spPr>
          <a:xfrm>
            <a:off x="4333431" y="4566114"/>
            <a:ext cx="1991169" cy="1244600"/>
          </a:xfrm>
          <a:prstGeom prst="stripedRightArrow">
            <a:avLst/>
          </a:prstGeom>
          <a:solidFill>
            <a:schemeClr val="bg2"/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553200" y="4165600"/>
            <a:ext cx="1905000" cy="508000"/>
            <a:chOff x="6400800" y="4127500"/>
            <a:chExt cx="2286000" cy="520700"/>
          </a:xfrm>
        </p:grpSpPr>
        <p:sp>
          <p:nvSpPr>
            <p:cNvPr id="24" name="Rounded Rectangle 23"/>
            <p:cNvSpPr/>
            <p:nvPr/>
          </p:nvSpPr>
          <p:spPr>
            <a:xfrm>
              <a:off x="6553200" y="4127500"/>
              <a:ext cx="2133600" cy="5207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i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6400800" y="4140200"/>
              <a:ext cx="488950" cy="488950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91300" y="4774895"/>
            <a:ext cx="1905000" cy="508307"/>
            <a:chOff x="6400800" y="4140200"/>
            <a:chExt cx="2286000" cy="521014"/>
          </a:xfrm>
        </p:grpSpPr>
        <p:sp>
          <p:nvSpPr>
            <p:cNvPr id="28" name="Rounded Rectangle 27"/>
            <p:cNvSpPr/>
            <p:nvPr/>
          </p:nvSpPr>
          <p:spPr>
            <a:xfrm>
              <a:off x="6553200" y="4140514"/>
              <a:ext cx="2133600" cy="5207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i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6400800" y="4140200"/>
              <a:ext cx="488950" cy="488950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04000" y="5397500"/>
            <a:ext cx="1905000" cy="508000"/>
            <a:chOff x="6400800" y="4127500"/>
            <a:chExt cx="2286000" cy="520700"/>
          </a:xfrm>
        </p:grpSpPr>
        <p:sp>
          <p:nvSpPr>
            <p:cNvPr id="31" name="Rounded Rectangle 30"/>
            <p:cNvSpPr/>
            <p:nvPr/>
          </p:nvSpPr>
          <p:spPr>
            <a:xfrm>
              <a:off x="6553200" y="4127500"/>
              <a:ext cx="2133600" cy="5207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ii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6400800" y="4140200"/>
              <a:ext cx="488950" cy="488950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42629" y="6032500"/>
            <a:ext cx="1841500" cy="508000"/>
            <a:chOff x="6400800" y="4127500"/>
            <a:chExt cx="2209800" cy="520700"/>
          </a:xfrm>
        </p:grpSpPr>
        <p:sp>
          <p:nvSpPr>
            <p:cNvPr id="34" name="Rounded Rectangle 33"/>
            <p:cNvSpPr/>
            <p:nvPr/>
          </p:nvSpPr>
          <p:spPr>
            <a:xfrm>
              <a:off x="6477000" y="4127500"/>
              <a:ext cx="2133600" cy="5207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i,ii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6400800" y="4140200"/>
              <a:ext cx="488950" cy="488950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228600"/>
            <a:ext cx="30903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705725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অকৃতিম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dhonnobad-1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35774"/>
            <a:ext cx="5105400" cy="2422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0" y="533400"/>
            <a:ext cx="6019800" cy="3657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800" y="76200"/>
            <a:ext cx="8924924" cy="6629400"/>
            <a:chOff x="50800" y="76200"/>
            <a:chExt cx="8924924" cy="6629400"/>
          </a:xfrm>
        </p:grpSpPr>
        <p:sp>
          <p:nvSpPr>
            <p:cNvPr id="5" name="Content Placeholder 10"/>
            <p:cNvSpPr txBox="1">
              <a:spLocks/>
            </p:cNvSpPr>
            <p:nvPr/>
          </p:nvSpPr>
          <p:spPr>
            <a:xfrm>
              <a:off x="187325" y="685799"/>
              <a:ext cx="4308475" cy="5486401"/>
            </a:xfrm>
            <a:prstGeom prst="rect">
              <a:avLst/>
            </a:prstGeom>
            <a:ln w="76200" cmpd="tri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>
              <a:normAutofit/>
            </a:bodyPr>
            <a:lstStyle/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7" name="Content Placeholder 12"/>
            <p:cNvSpPr txBox="1">
              <a:spLocks/>
            </p:cNvSpPr>
            <p:nvPr/>
          </p:nvSpPr>
          <p:spPr>
            <a:xfrm>
              <a:off x="5181600" y="685799"/>
              <a:ext cx="3794124" cy="53006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76200" cmpd="tri">
              <a:solidFill>
                <a:schemeClr val="accent2"/>
              </a:solidFill>
            </a:ln>
          </p:spPr>
          <p:txBody>
            <a:bodyPr/>
            <a:lstStyle/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BD" sz="32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BD" sz="36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3600" b="1" dirty="0" smtClean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rPr>
                <a:t>  		</a:t>
              </a:r>
              <a:r>
                <a:rPr lang="bn-BD" sz="36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বিষয়ঃ বাংলা ১ম </a:t>
              </a:r>
              <a:r>
                <a:rPr lang="en-US" sz="36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bn-BD" sz="36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শ্রেণিঃ নবম</a:t>
              </a:r>
              <a:endParaRPr lang="bn-BD" sz="36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32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	  	</a:t>
              </a:r>
              <a:r>
                <a:rPr lang="bn-BD" sz="3200" b="1" dirty="0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সময়ঃ ৫০ মিনিট</a:t>
              </a:r>
              <a:endPara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IN" sz="2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IN" sz="2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342900" indent="-342900" algn="ctr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95800" y="76200"/>
              <a:ext cx="685800" cy="662940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0800" y="1280142"/>
              <a:ext cx="3876675" cy="4778989"/>
              <a:chOff x="161925" y="1524001"/>
              <a:chExt cx="3876675" cy="477898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25" y="3810000"/>
                <a:ext cx="3876675" cy="2492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bn-BD" sz="40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মোঃ </a:t>
                </a:r>
                <a:r>
                  <a:rPr lang="bn-BD" sz="4000" b="1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তফিকুল ইসলাম</a:t>
                </a:r>
                <a:endParaRPr lang="bn-BD" sz="4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r">
                  <a:defRPr/>
                </a:pPr>
                <a:r>
                  <a:rPr lang="en-US" sz="2800" b="1" dirty="0" err="1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bn-BD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000" b="1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ICT</a:t>
                </a:r>
                <a:r>
                  <a:rPr lang="en-US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bn-BD" sz="2800" b="1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r">
                  <a:defRPr/>
                </a:pPr>
                <a:r>
                  <a:rPr lang="bn-BD" sz="2400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জগদল আদিবাসী স্কুল ও কলেজ</a:t>
                </a:r>
                <a:endParaRPr lang="bn-IN" sz="24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r">
                  <a:defRPr/>
                </a:pPr>
                <a:r>
                  <a:rPr lang="bn-BD" sz="2400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ধামইরহাট</a:t>
                </a:r>
                <a:r>
                  <a:rPr lang="bn-IN" sz="2400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2400" dirty="0" smtClean="0">
                    <a:solidFill>
                      <a:schemeClr val="bg1">
                        <a:lumMod val="9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নওগাঁ।</a:t>
                </a:r>
              </a:p>
              <a:p>
                <a:pPr algn="r">
                  <a:defRPr/>
                </a:pPr>
                <a:r>
                  <a:rPr lang="en-US" sz="18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cs typeface="Vrinda" charset="0"/>
                  </a:rPr>
                  <a:t>E-mail</a:t>
                </a:r>
                <a:r>
                  <a:rPr lang="en-US" sz="18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cs typeface="Vrinda" charset="0"/>
                  </a:rPr>
                  <a:t>: </a:t>
                </a:r>
                <a:r>
                  <a:rPr lang="en-US" sz="18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cs typeface="Vrinda" charset="0"/>
                  </a:rPr>
                  <a:t>tafiqalrahi@gmail.com</a:t>
                </a:r>
                <a:endParaRPr lang="en-US" sz="1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cs typeface="Vrinda" charset="0"/>
                </a:endParaRPr>
              </a:p>
              <a:p>
                <a:pPr algn="r">
                  <a:defRPr/>
                </a:pPr>
                <a:r>
                  <a:rPr lang="en-US" sz="18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cs typeface="Vrinda" charset="0"/>
                  </a:rPr>
                  <a:t>Mob   : </a:t>
                </a:r>
                <a:r>
                  <a:rPr lang="en-US" sz="18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cs typeface="Vrinda" charset="0"/>
                  </a:rPr>
                  <a:t>01725 736314</a:t>
                </a:r>
                <a:endParaRPr lang="en-US" sz="1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2032000" y="1524001"/>
                <a:ext cx="1905000" cy="21336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27025" y="1676400"/>
                <a:ext cx="17049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27025" y="1841500"/>
                <a:ext cx="16668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46074" y="1993900"/>
                <a:ext cx="168592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46074" y="2311400"/>
                <a:ext cx="168592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46074" y="2489200"/>
                <a:ext cx="168592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46074" y="2667000"/>
                <a:ext cx="168592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46074" y="2857500"/>
                <a:ext cx="16668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39725" y="3035300"/>
                <a:ext cx="16668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7025" y="3213100"/>
                <a:ext cx="17049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27025" y="3403600"/>
                <a:ext cx="1704975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46074" y="3568701"/>
                <a:ext cx="180498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27025" y="2171700"/>
                <a:ext cx="168592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2286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প্রেষণা দান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একজন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মমতাময়ী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001000" cy="1600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bn-BD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ল্লি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জননী</a:t>
            </a:r>
            <a:endParaRPr lang="en-US" sz="9600" b="1" spc="50" dirty="0">
              <a:ln w="11430">
                <a:solidFill>
                  <a:srgbClr val="FF33CC"/>
                </a:solidFill>
              </a:ln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905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জসীমউদ্‌দীন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" y="1905001"/>
            <a:ext cx="3962400" cy="3657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92400" y="694898"/>
            <a:ext cx="2438400" cy="830997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0350" y="2057400"/>
            <a:ext cx="7277101" cy="1244600"/>
            <a:chOff x="463550" y="1701800"/>
            <a:chExt cx="7156451" cy="1066800"/>
          </a:xfrm>
        </p:grpSpPr>
        <p:sp>
          <p:nvSpPr>
            <p:cNvPr id="3" name="Rounded Rectangle 2"/>
            <p:cNvSpPr/>
            <p:nvPr/>
          </p:nvSpPr>
          <p:spPr>
            <a:xfrm>
              <a:off x="1524001" y="1905000"/>
              <a:ext cx="6096000" cy="685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</a:t>
              </a:r>
              <a:r>
                <a:rPr lang="bn-BD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বলতে </a:t>
              </a:r>
              <a:r>
                <a:rPr lang="bn-BD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463550" y="1701800"/>
              <a:ext cx="1136649" cy="10668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8450" y="4622800"/>
            <a:ext cx="8369299" cy="1219200"/>
            <a:chOff x="317501" y="3009900"/>
            <a:chExt cx="8369299" cy="1219200"/>
          </a:xfrm>
        </p:grpSpPr>
        <p:sp>
          <p:nvSpPr>
            <p:cNvPr id="8" name="Rounded Rectangle 7"/>
            <p:cNvSpPr/>
            <p:nvPr/>
          </p:nvSpPr>
          <p:spPr>
            <a:xfrm>
              <a:off x="1504122" y="3225800"/>
              <a:ext cx="7182678" cy="783771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সন্তানের প্রতি মায়ের  মমতার ব্যাখ্যা দিতে পারবে।</a:t>
              </a:r>
              <a:endParaRPr lang="bn-BD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17501" y="3009900"/>
              <a:ext cx="1358900" cy="12192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01" y="3352800"/>
            <a:ext cx="7772399" cy="1219200"/>
            <a:chOff x="317501" y="3009900"/>
            <a:chExt cx="8369299" cy="1219200"/>
          </a:xfrm>
        </p:grpSpPr>
        <p:sp>
          <p:nvSpPr>
            <p:cNvPr id="16" name="Rounded Rectangle 15"/>
            <p:cNvSpPr/>
            <p:nvPr/>
          </p:nvSpPr>
          <p:spPr>
            <a:xfrm>
              <a:off x="1504122" y="3225800"/>
              <a:ext cx="7182678" cy="783771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 শুদ্ধ ঊচ্চারণে আবৃতি করতে পারবে।</a:t>
              </a:r>
              <a:endParaRPr lang="bn-BD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7501" y="3009900"/>
              <a:ext cx="1358900" cy="12192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644900" y="2057400"/>
            <a:ext cx="2895600" cy="2971800"/>
          </a:xfrm>
          <a:prstGeom prst="round2DiagRect">
            <a:avLst/>
          </a:prstGeom>
          <a:blipFill>
            <a:blip r:embed="rId2"/>
            <a:srcRect/>
            <a:stretch>
              <a:fillRect l="-15326" t="-3785" r="-17085" b="-10811"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3644900" y="-165100"/>
            <a:ext cx="2895600" cy="2971800"/>
          </a:xfrm>
          <a:prstGeom prst="round2DiagRect">
            <a:avLst/>
          </a:prstGeom>
          <a:blipFill>
            <a:blip r:embed="rId2"/>
            <a:srcRect/>
            <a:stretch>
              <a:fillRect l="-15326" t="-3785" r="-17085" b="-10811"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3644900" y="4038600"/>
            <a:ext cx="2895600" cy="2971800"/>
          </a:xfrm>
          <a:prstGeom prst="round2DiagRect">
            <a:avLst/>
          </a:prstGeom>
          <a:blipFill>
            <a:blip r:embed="rId2"/>
            <a:srcRect/>
            <a:stretch>
              <a:fillRect l="-15326" t="-3785" r="-17085" b="-10811"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Callout 6"/>
          <p:cNvSpPr/>
          <p:nvPr/>
        </p:nvSpPr>
        <p:spPr>
          <a:xfrm rot="20549917">
            <a:off x="2934002" y="2490137"/>
            <a:ext cx="973347" cy="1536700"/>
          </a:xfrm>
          <a:prstGeom prst="leftArrowCallout">
            <a:avLst>
              <a:gd name="adj1" fmla="val 41156"/>
              <a:gd name="adj2" fmla="val 20578"/>
              <a:gd name="adj3" fmla="val 41667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ম্মাননা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729208">
            <a:off x="203200" y="2743200"/>
            <a:ext cx="2590800" cy="1371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বিশবভারতী বিশবিদ্যালয়, ডি.লিট.ডিগ্রি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 rot="20183143">
            <a:off x="2799034" y="434551"/>
            <a:ext cx="1023201" cy="1371600"/>
          </a:xfrm>
          <a:prstGeom prst="leftArrowCallout">
            <a:avLst>
              <a:gd name="adj1" fmla="val 54978"/>
              <a:gd name="adj2" fmla="val 27489"/>
              <a:gd name="adj3" fmla="val 41667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1968954">
            <a:off x="228691" y="560026"/>
            <a:ext cx="2398132" cy="1371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১৯০৩ খ্রি, ফরিদপুর জেলার তাম্বুলখানা গ্রামে।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 rot="20502395">
            <a:off x="2952561" y="4722976"/>
            <a:ext cx="1002129" cy="1371600"/>
          </a:xfrm>
          <a:prstGeom prst="leftArrowCallout">
            <a:avLst>
              <a:gd name="adj1" fmla="val 34444"/>
              <a:gd name="adj2" fmla="val 17222"/>
              <a:gd name="adj3" fmla="val 41667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পুরষ্কার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638366">
            <a:off x="228600" y="4775200"/>
            <a:ext cx="2489200" cy="1371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একুশে পদক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Callout 14"/>
          <p:cNvSpPr/>
          <p:nvPr/>
        </p:nvSpPr>
        <p:spPr>
          <a:xfrm rot="2407660">
            <a:off x="6407150" y="317413"/>
            <a:ext cx="901700" cy="1066800"/>
          </a:xfrm>
          <a:prstGeom prst="rightArrowCallout">
            <a:avLst>
              <a:gd name="adj1" fmla="val 24358"/>
              <a:gd name="adj2" fmla="val 12179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8719409">
            <a:off x="6967355" y="811024"/>
            <a:ext cx="1912977" cy="11461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১৯৭৬ সালের ১৪ই মার্চ , ঢাকায়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Callout 16"/>
          <p:cNvSpPr/>
          <p:nvPr/>
        </p:nvSpPr>
        <p:spPr>
          <a:xfrm rot="6591502">
            <a:off x="6863695" y="4718354"/>
            <a:ext cx="1113425" cy="1468940"/>
          </a:xfrm>
          <a:prstGeom prst="rightArrowCallout">
            <a:avLst>
              <a:gd name="adj1" fmla="val 24358"/>
              <a:gd name="adj2" fmla="val 12179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and Round Single Corner Rectangle 14"/>
          <p:cNvSpPr/>
          <p:nvPr/>
        </p:nvSpPr>
        <p:spPr>
          <a:xfrm>
            <a:off x="609600" y="3680714"/>
            <a:ext cx="2362200" cy="3024885"/>
          </a:xfrm>
          <a:prstGeom prst="snipRoundRect">
            <a:avLst>
              <a:gd name="adj1" fmla="val 1191"/>
              <a:gd name="adj2" fmla="val 1"/>
            </a:avLst>
          </a:prstGeom>
          <a:blipFill>
            <a:blip r:embed="rId2"/>
            <a:stretch>
              <a:fillRect/>
            </a:stretch>
          </a:blipFill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pPr algn="ctr"/>
            <a:endParaRPr lang="en-US"/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3429000" y="3687575"/>
            <a:ext cx="2438400" cy="3018023"/>
          </a:xfrm>
          <a:prstGeom prst="snipRoundRect">
            <a:avLst>
              <a:gd name="adj1" fmla="val 1191"/>
              <a:gd name="adj2" fmla="val 1"/>
            </a:avLst>
          </a:prstGeom>
          <a:blipFill>
            <a:blip r:embed="rId3"/>
            <a:stretch>
              <a:fillRect/>
            </a:stretch>
          </a:blipFill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pPr algn="ctr"/>
            <a:endParaRPr lang="en-US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6400800" y="3712976"/>
            <a:ext cx="2286000" cy="2992622"/>
          </a:xfrm>
          <a:prstGeom prst="snipRoundRect">
            <a:avLst>
              <a:gd name="adj1" fmla="val 1191"/>
              <a:gd name="adj2" fmla="val 1"/>
            </a:avLst>
          </a:prstGeom>
          <a:blipFill>
            <a:blip r:embed="rId4"/>
            <a:stretch>
              <a:fillRect/>
            </a:stretch>
          </a:blipFill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pPr algn="ctr"/>
            <a:endParaRPr lang="en-US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609600" y="100337"/>
            <a:ext cx="2362200" cy="2932437"/>
          </a:xfrm>
          <a:prstGeom prst="snipRoundRect">
            <a:avLst>
              <a:gd name="adj1" fmla="val 1191"/>
              <a:gd name="adj2" fmla="val 1"/>
            </a:avLst>
          </a:prstGeom>
          <a:blipFill>
            <a:blip r:embed="rId5"/>
            <a:stretch>
              <a:fillRect/>
            </a:stretch>
          </a:blipFill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pPr algn="ctr"/>
            <a:endParaRPr lang="en-US"/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3429000" y="152400"/>
            <a:ext cx="2438400" cy="2932437"/>
          </a:xfrm>
          <a:prstGeom prst="snipRoundRect">
            <a:avLst>
              <a:gd name="adj1" fmla="val 1191"/>
              <a:gd name="adj2" fmla="val 1"/>
            </a:avLst>
          </a:prstGeom>
          <a:blipFill>
            <a:blip r:embed="rId6"/>
            <a:stretch>
              <a:fillRect/>
            </a:stretch>
          </a:blipFill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pPr algn="ctr"/>
            <a:endParaRPr lang="en-US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6400800" y="127000"/>
            <a:ext cx="2286000" cy="2995937"/>
          </a:xfrm>
          <a:prstGeom prst="snipRoundRect">
            <a:avLst>
              <a:gd name="adj1" fmla="val 1191"/>
              <a:gd name="adj2" fmla="val 1"/>
            </a:avLst>
          </a:prstGeom>
          <a:blipFill>
            <a:blip r:embed="rId7"/>
            <a:stretch>
              <a:fillRect/>
            </a:stretch>
          </a:blipFill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1926" y="3084837"/>
            <a:ext cx="8991600" cy="5323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উল্লেখযোগ্য কাব্যগ্রন্থ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and Round Single Corner Rectangle 6"/>
          <p:cNvSpPr/>
          <p:nvPr/>
        </p:nvSpPr>
        <p:spPr>
          <a:xfrm>
            <a:off x="635000" y="315215"/>
            <a:ext cx="2133600" cy="2833122"/>
          </a:xfrm>
          <a:prstGeom prst="snipRoundRect">
            <a:avLst>
              <a:gd name="adj1" fmla="val 1191"/>
              <a:gd name="adj2" fmla="val 1"/>
            </a:avLst>
          </a:prstGeom>
          <a:blipFill>
            <a:blip r:embed="rId2"/>
            <a:stretch>
              <a:fillRect/>
            </a:stretch>
          </a:blipFill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pPr algn="ctr"/>
            <a:endParaRPr lang="en-US"/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6666905" y="315215"/>
            <a:ext cx="2133601" cy="2833122"/>
          </a:xfrm>
          <a:prstGeom prst="snipRoundRect">
            <a:avLst>
              <a:gd name="adj1" fmla="val 1191"/>
              <a:gd name="adj2" fmla="val 1"/>
            </a:avLst>
          </a:prstGeom>
          <a:blipFill>
            <a:blip r:embed="rId3"/>
            <a:stretch>
              <a:fillRect/>
            </a:stretch>
          </a:blipFill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pPr algn="ctr"/>
            <a:endParaRPr lang="en-US"/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635000" y="3556000"/>
            <a:ext cx="2133600" cy="2833122"/>
          </a:xfrm>
          <a:prstGeom prst="snipRoundRect">
            <a:avLst>
              <a:gd name="adj1" fmla="val 1191"/>
              <a:gd name="adj2" fmla="val 1"/>
            </a:avLst>
          </a:prstGeom>
          <a:blipFill>
            <a:blip r:embed="rId4"/>
            <a:stretch>
              <a:fillRect/>
            </a:stretch>
          </a:blipFill>
          <a:ln w="635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4648199" y="684952"/>
            <a:ext cx="1905001" cy="2093647"/>
          </a:xfrm>
          <a:prstGeom prst="rightArrowCallout">
            <a:avLst>
              <a:gd name="adj1" fmla="val 36442"/>
              <a:gd name="adj2" fmla="val 34560"/>
              <a:gd name="adj3" fmla="val 36321"/>
              <a:gd name="adj4" fmla="val 55921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ভ্রমণকাহিনী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15735"/>
            <a:ext cx="2298106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Callout 10"/>
          <p:cNvSpPr/>
          <p:nvPr/>
        </p:nvSpPr>
        <p:spPr>
          <a:xfrm>
            <a:off x="3886200" y="3415735"/>
            <a:ext cx="2590800" cy="2998787"/>
          </a:xfrm>
          <a:prstGeom prst="rightArrowCallout">
            <a:avLst>
              <a:gd name="adj1" fmla="val 20594"/>
              <a:gd name="adj2" fmla="val 10297"/>
              <a:gd name="adj3" fmla="val 38289"/>
              <a:gd name="adj4" fmla="val 6202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“নকসী কাথার মাঠ”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কাব্য বিভিন্ন বিদেশি ভাষায় অনুদিত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609600"/>
            <a:ext cx="4419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66900" y="3441700"/>
            <a:ext cx="6642100" cy="1371600"/>
          </a:xfrm>
          <a:prstGeom prst="roundRect">
            <a:avLst/>
          </a:prstGeom>
          <a:gradFill flip="none" rotWithShape="1">
            <a:gsLst>
              <a:gs pos="3000">
                <a:srgbClr val="00B0F0">
                  <a:shade val="30000"/>
                  <a:satMod val="115000"/>
                </a:srgbClr>
              </a:gs>
              <a:gs pos="22000">
                <a:srgbClr val="00B0F0">
                  <a:shade val="67500"/>
                  <a:satMod val="115000"/>
                  <a:lumMod val="74000"/>
                  <a:lumOff val="26000"/>
                  <a:alpha val="59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 কোন কব্যগ্রন্থটি বিভিন্ন বিদেশি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 অনুদিত হয়েছে?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66900" y="5067300"/>
            <a:ext cx="6629400" cy="8382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 ভ্রমন কাহিনীটির নাম কি?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1500" y="2286000"/>
            <a:ext cx="6629400" cy="83820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 কত সালে কোথায় জন্মগ্রহণ করেন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2286000"/>
            <a:ext cx="1485900" cy="3695700"/>
            <a:chOff x="381000" y="2286000"/>
            <a:chExt cx="1485900" cy="36957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2286000"/>
              <a:ext cx="685800" cy="36195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riped Right Arrow 6"/>
            <p:cNvSpPr/>
            <p:nvPr/>
          </p:nvSpPr>
          <p:spPr>
            <a:xfrm>
              <a:off x="1066800" y="2286000"/>
              <a:ext cx="774700" cy="990600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riped Right Arrow 7"/>
            <p:cNvSpPr/>
            <p:nvPr/>
          </p:nvSpPr>
          <p:spPr>
            <a:xfrm>
              <a:off x="1092200" y="3600450"/>
              <a:ext cx="774700" cy="990600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1066800" y="4991100"/>
              <a:ext cx="774700" cy="990600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91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277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 পল্লিজননী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নওয়াবেঁকী মহাবিদ্যালয়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অপারেটিং সিস্টেম</dc:title>
  <dc:subject>তথ্য ও যোগাযোগ প্রযুক্তি</dc:subject>
  <dc:creator>মোঃ মঞ্জুর-ই-এলাহী</dc:creator>
  <cp:lastModifiedBy>Tafiq</cp:lastModifiedBy>
  <cp:revision>490</cp:revision>
  <dcterms:created xsi:type="dcterms:W3CDTF">2008-10-25T04:37:13Z</dcterms:created>
  <dcterms:modified xsi:type="dcterms:W3CDTF">2019-10-28T22:39:38Z</dcterms:modified>
</cp:coreProperties>
</file>