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57" r:id="rId4"/>
    <p:sldId id="258" r:id="rId5"/>
    <p:sldId id="272" r:id="rId6"/>
    <p:sldId id="259" r:id="rId7"/>
    <p:sldId id="260" r:id="rId8"/>
    <p:sldId id="263" r:id="rId9"/>
    <p:sldId id="271" r:id="rId10"/>
    <p:sldId id="264" r:id="rId11"/>
    <p:sldId id="265" r:id="rId12"/>
    <p:sldId id="266" r:id="rId13"/>
    <p:sldId id="267" r:id="rId14"/>
    <p:sldId id="270" r:id="rId15"/>
    <p:sldId id="268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9324" autoAdjust="0"/>
  </p:normalViewPr>
  <p:slideViewPr>
    <p:cSldViewPr>
      <p:cViewPr>
        <p:scale>
          <a:sx n="80" d="100"/>
          <a:sy n="80" d="100"/>
        </p:scale>
        <p:origin x="-10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29-Oct-19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1"/>
            <a:ext cx="9144000" cy="6705599"/>
          </a:xfrm>
          <a:solidFill>
            <a:srgbClr val="00B050"/>
          </a:solidFill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Good Morning</a:t>
            </a:r>
            <a:endParaRPr lang="en-US" sz="7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1959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75000"/>
            </a:schemeClr>
          </a:solidFill>
          <a:ln>
            <a:solidFill>
              <a:srgbClr val="00B050"/>
            </a:solidFill>
          </a:ln>
        </p:spPr>
        <p:txBody>
          <a:bodyPr>
            <a:noAutofit/>
          </a:bodyPr>
          <a:lstStyle/>
          <a:p>
            <a:r>
              <a:rPr lang="en-US" sz="8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Identity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MD.TAIBUR RAHMAN</a:t>
            </a:r>
          </a:p>
          <a:p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Assistant Teacher  </a:t>
            </a:r>
          </a:p>
          <a:p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01718640068 </a:t>
            </a:r>
            <a:endParaRPr lang="en-US" sz="32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blipFill>
            <a:blip r:embed="rId3"/>
            <a:tile tx="0" ty="0" sx="100000" sy="100000" flip="none" algn="tl"/>
          </a:blipFill>
          <a:ln>
            <a:solidFill>
              <a:srgbClr val="7030A0"/>
            </a:solidFill>
          </a:ln>
        </p:spPr>
        <p:txBody>
          <a:bodyPr>
            <a:noAutofit/>
          </a:bodyPr>
          <a:lstStyle/>
          <a:p>
            <a:r>
              <a:rPr lang="en-US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Class eight</a:t>
            </a:r>
          </a:p>
          <a:p>
            <a:r>
              <a:rPr lang="en-US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English Second Paper</a:t>
            </a:r>
          </a:p>
          <a:p>
            <a:r>
              <a:rPr lang="en-US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Part Grammar </a:t>
            </a:r>
          </a:p>
          <a:p>
            <a:r>
              <a:rPr lang="en-US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Duration: 50 minutes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3810000"/>
            <a:ext cx="1892375" cy="22704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18189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639" y="152400"/>
            <a:ext cx="8229600" cy="1143000"/>
          </a:xfrm>
          <a:noFill/>
        </p:spPr>
        <p:txBody>
          <a:bodyPr/>
          <a:lstStyle/>
          <a:p>
            <a:r>
              <a:rPr lang="en-US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Look at the seen </a:t>
            </a:r>
            <a:endParaRPr lang="en-US" b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Oval 3"/>
          <p:cNvSpPr/>
          <p:nvPr/>
        </p:nvSpPr>
        <p:spPr>
          <a:xfrm>
            <a:off x="3200400" y="2175164"/>
            <a:ext cx="2514600" cy="2362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958439" y="5164282"/>
            <a:ext cx="5334000" cy="592282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sun is rising up</a:t>
            </a:r>
            <a:endParaRPr lang="en-U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6167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en-US" b="1" dirty="0" smtClean="0"/>
              <a:t>Now see another </a:t>
            </a:r>
            <a:r>
              <a:rPr lang="en-US" b="1" dirty="0" err="1" smtClean="0"/>
              <a:t>sceen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981200"/>
            <a:ext cx="3810000" cy="3279694"/>
          </a:xfrm>
        </p:spPr>
      </p:pic>
      <p:sp>
        <p:nvSpPr>
          <p:cNvPr id="5" name="Rectangle 4"/>
          <p:cNvSpPr/>
          <p:nvPr/>
        </p:nvSpPr>
        <p:spPr>
          <a:xfrm>
            <a:off x="1255816" y="5562600"/>
            <a:ext cx="6248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man is running………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15152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Yser\Desktop\MJALAM20003.JPG"/>
          <p:cNvPicPr/>
          <p:nvPr/>
        </p:nvPicPr>
        <p:blipFill>
          <a:blip r:embed="rId2"/>
          <a:srcRect t="1021" r="12019" b="66196"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75519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See again</a:t>
            </a:r>
            <a:endParaRPr lang="en-US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Left-Right Arrow 5"/>
          <p:cNvSpPr/>
          <p:nvPr/>
        </p:nvSpPr>
        <p:spPr>
          <a:xfrm>
            <a:off x="1143000" y="5486400"/>
            <a:ext cx="6400800" cy="1371600"/>
          </a:xfrm>
          <a:prstGeom prst="left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The horse is  flying……..</a:t>
            </a:r>
            <a:endParaRPr lang="en-US" sz="3600" b="1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209800"/>
            <a:ext cx="6096000" cy="3124199"/>
          </a:xfrm>
          <a:noFill/>
        </p:spPr>
      </p:pic>
    </p:spTree>
    <p:extLst>
      <p:ext uri="{BB962C8B-B14F-4D97-AF65-F5344CB8AC3E}">
        <p14:creationId xmlns:p14="http://schemas.microsoft.com/office/powerpoint/2010/main" val="248136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What does happen ?</a:t>
            </a:r>
            <a:endParaRPr lang="en-US" sz="6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686800" cy="4525963"/>
          </a:xfrm>
          <a:noFill/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en-US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 all the scenes work is going on </a:t>
            </a:r>
          </a:p>
          <a:p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en-US" sz="35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Rising, </a:t>
            </a:r>
            <a:r>
              <a:rPr lang="en-US" sz="3500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</a:t>
            </a:r>
            <a:r>
              <a:rPr lang="en-US" sz="3500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unning,Playing,Working,Singging</a:t>
            </a:r>
            <a:r>
              <a:rPr lang="en-US" sz="35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,</a:t>
            </a:r>
            <a:r>
              <a:rPr lang="en-US" sz="3500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Walking,Eating,Riding,Feeding,Reading</a:t>
            </a:r>
            <a:r>
              <a:rPr lang="en-US" sz="35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etc.</a:t>
            </a:r>
            <a:endParaRPr lang="en-US" sz="35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74497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5400" b="1" dirty="0" smtClean="0"/>
              <a:t>Today’s Lesson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4525963"/>
          </a:xfrm>
          <a:solidFill>
            <a:schemeClr val="accent2">
              <a:lumMod val="50000"/>
            </a:schemeClr>
          </a:solidFill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endParaRPr lang="en-US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en-US" sz="7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Present Continuous Tense </a:t>
            </a:r>
            <a:endParaRPr lang="en-US" sz="72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996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2567226"/>
            <a:ext cx="71628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I</a:t>
            </a:r>
            <a:r>
              <a:rPr lang="bn-BD" sz="2800" dirty="0">
                <a:solidFill>
                  <a:schemeClr val="bg1"/>
                </a:solidFill>
              </a:rPr>
              <a:t>dentified past continuous tense</a:t>
            </a:r>
          </a:p>
          <a:p>
            <a:r>
              <a:rPr lang="en-US" sz="2800" dirty="0">
                <a:solidFill>
                  <a:srgbClr val="FF0000"/>
                </a:solidFill>
              </a:rPr>
              <a:t>U</a:t>
            </a:r>
            <a:r>
              <a:rPr lang="bn-BD" sz="2800" dirty="0">
                <a:solidFill>
                  <a:srgbClr val="FF0000"/>
                </a:solidFill>
              </a:rPr>
              <a:t>sed ‘Subject +to be verb + base form of verb with ing +others’ in sentences</a:t>
            </a:r>
          </a:p>
          <a:p>
            <a:r>
              <a:rPr lang="en-US" sz="2800" dirty="0">
                <a:solidFill>
                  <a:schemeClr val="bg1"/>
                </a:solidFill>
              </a:rPr>
              <a:t>U</a:t>
            </a:r>
            <a:r>
              <a:rPr lang="bn-BD" sz="2800" dirty="0">
                <a:solidFill>
                  <a:schemeClr val="bg1"/>
                </a:solidFill>
              </a:rPr>
              <a:t>sed the above mentioned structure in questions and answers </a:t>
            </a:r>
          </a:p>
          <a:p>
            <a:endParaRPr lang="en-US" sz="1600" dirty="0"/>
          </a:p>
        </p:txBody>
      </p:sp>
      <p:sp>
        <p:nvSpPr>
          <p:cNvPr id="3" name="Rectangle 2"/>
          <p:cNvSpPr/>
          <p:nvPr/>
        </p:nvSpPr>
        <p:spPr>
          <a:xfrm>
            <a:off x="762000" y="1993337"/>
            <a:ext cx="70564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b="1" dirty="0">
                <a:solidFill>
                  <a:srgbClr val="002060"/>
                </a:solidFill>
              </a:rPr>
              <a:t>By the end of the lesson the learners will have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81200" y="714161"/>
            <a:ext cx="42169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dirty="0">
                <a:solidFill>
                  <a:schemeClr val="bg1"/>
                </a:solidFill>
              </a:rPr>
              <a:t>Learning Outcomes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2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50000"/>
            </a:schemeClr>
          </a:solidFill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Structure</a:t>
            </a:r>
            <a:endParaRPr lang="en-US" sz="7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endParaRPr lang="en-US" sz="3600" dirty="0"/>
          </a:p>
          <a:p>
            <a:r>
              <a:rPr lang="en-US" sz="3600" b="1" dirty="0" smtClean="0">
                <a:solidFill>
                  <a:schemeClr val="bg1"/>
                </a:solidFill>
              </a:rPr>
              <a:t>Subject + am/is/are + verb + </a:t>
            </a:r>
            <a:r>
              <a:rPr lang="en-US" sz="3600" b="1" dirty="0" err="1" smtClean="0">
                <a:solidFill>
                  <a:schemeClr val="bg1"/>
                </a:solidFill>
              </a:rPr>
              <a:t>ing</a:t>
            </a:r>
            <a:r>
              <a:rPr lang="en-US" sz="3600" b="1" dirty="0" smtClean="0">
                <a:solidFill>
                  <a:schemeClr val="bg1"/>
                </a:solidFill>
              </a:rPr>
              <a:t> + complement</a:t>
            </a:r>
            <a:r>
              <a:rPr lang="en-US" sz="3600" dirty="0" smtClean="0">
                <a:solidFill>
                  <a:schemeClr val="bg1"/>
                </a:solidFill>
              </a:rPr>
              <a:t>.</a:t>
            </a:r>
          </a:p>
          <a:p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388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  <a:noFill/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C00000"/>
                </a:solidFill>
              </a:rPr>
              <a:t>Group work  </a:t>
            </a:r>
            <a:endParaRPr lang="en-US" sz="5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25963"/>
          </a:xfrm>
          <a:noFill/>
          <a:ln>
            <a:solidFill>
              <a:srgbClr val="00B050"/>
            </a:solidFill>
          </a:ln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Seeing the picture 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make an appropriate sentence on present continuous tense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3429000"/>
            <a:ext cx="24384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649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/>
          <a:lstStyle/>
          <a:p>
            <a:r>
              <a:rPr lang="en-US" b="1" dirty="0" smtClean="0"/>
              <a:t>Match your answer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  <a:ln>
            <a:solidFill>
              <a:srgbClr val="00B050"/>
            </a:solidFill>
          </a:ln>
        </p:spPr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endParaRPr lang="en-US" sz="6000" b="1" dirty="0" smtClean="0"/>
          </a:p>
          <a:p>
            <a:pPr marL="0" indent="0">
              <a:buNone/>
            </a:pPr>
            <a:r>
              <a:rPr lang="en-US" sz="6000" b="1" dirty="0" smtClean="0"/>
              <a:t>A boy is reading a book .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14144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7030A0"/>
            </a:solidFill>
          </a:ln>
        </p:spPr>
        <p:txBody>
          <a:bodyPr/>
          <a:lstStyle/>
          <a:p>
            <a:r>
              <a:rPr lang="en-US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Evaluation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endParaRPr lang="en-US" dirty="0" smtClean="0"/>
          </a:p>
          <a:p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What is continuous tense ?</a:t>
            </a:r>
          </a:p>
          <a:p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What is present continuous tense ?</a:t>
            </a:r>
          </a:p>
          <a:p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What is the structure of present continuous tense?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557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</a:rPr>
              <a:t>Pair work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229600" cy="4525963"/>
          </a:xfrm>
          <a:noFill/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b="1" dirty="0" smtClean="0">
                <a:solidFill>
                  <a:schemeClr val="bg1"/>
                </a:solidFill>
              </a:rPr>
              <a:t>Using these clues make 3 meaning full sentence:-</a:t>
            </a:r>
          </a:p>
          <a:p>
            <a:pPr marL="0" indent="0">
              <a:buNone/>
            </a:pPr>
            <a:r>
              <a:rPr lang="en-US" b="1" dirty="0" smtClean="0"/>
              <a:t> a) wait, me , </a:t>
            </a:r>
            <a:r>
              <a:rPr lang="en-US" b="1" dirty="0" err="1" smtClean="0"/>
              <a:t>Hasan</a:t>
            </a:r>
            <a:r>
              <a:rPr lang="en-US" b="1" dirty="0" smtClean="0"/>
              <a:t>, be , for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b) be, develop, Bangladesh, day by day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36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>
              <a:lumMod val="65000"/>
              <a:lumOff val="35000"/>
            </a:schemeClr>
          </a:solidFill>
          <a:ln>
            <a:solidFill>
              <a:srgbClr val="7030A0"/>
            </a:solidFill>
          </a:ln>
        </p:spPr>
        <p:txBody>
          <a:bodyPr/>
          <a:lstStyle/>
          <a:p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Home task</a:t>
            </a:r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>
              <a:lumMod val="50000"/>
            </a:schemeClr>
          </a:solidFill>
          <a:ln>
            <a:solidFill>
              <a:srgbClr val="7030A0"/>
            </a:solidFill>
          </a:ln>
        </p:spPr>
        <p:txBody>
          <a:bodyPr/>
          <a:lstStyle/>
          <a:p>
            <a:endParaRPr lang="en-US" dirty="0" smtClean="0"/>
          </a:p>
          <a:p>
            <a:r>
              <a:rPr lang="en-US" b="1" dirty="0" smtClean="0"/>
              <a:t>Will make sentence using the following words :-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433452" y="3657600"/>
            <a:ext cx="4648200" cy="1905000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Play, the , boys, field, in , be, the, football 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00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37"/>
            <a:ext cx="9144000" cy="6903721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676400" y="11875"/>
            <a:ext cx="4800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THANKS TO ALL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58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235</Words>
  <Application>Microsoft Office PowerPoint</Application>
  <PresentationFormat>On-screen Show (4:3)</PresentationFormat>
  <Paragraphs>53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Good Morning</vt:lpstr>
      <vt:lpstr>Identity </vt:lpstr>
      <vt:lpstr>Look at the seen </vt:lpstr>
      <vt:lpstr>Now see another sceen</vt:lpstr>
      <vt:lpstr>PowerPoint Presentation</vt:lpstr>
      <vt:lpstr>See again</vt:lpstr>
      <vt:lpstr>What does happen ?</vt:lpstr>
      <vt:lpstr>Today’s Lesson</vt:lpstr>
      <vt:lpstr>PowerPoint Presentation</vt:lpstr>
      <vt:lpstr>Structure</vt:lpstr>
      <vt:lpstr>Group work  </vt:lpstr>
      <vt:lpstr>Match your answer </vt:lpstr>
      <vt:lpstr>Evaluation</vt:lpstr>
      <vt:lpstr>Pair work</vt:lpstr>
      <vt:lpstr>Home task</vt:lpstr>
      <vt:lpstr>THANKS TO ALL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Hasim Uddin Ahmed Assistant Head teacher, Sakhua Adorsha Bidyaniketon, Ishwargonj-Mymensingh.</dc:title>
  <dc:creator>Doel-1612i3</dc:creator>
  <cp:lastModifiedBy>TAIBUR RAHMAN</cp:lastModifiedBy>
  <cp:revision>62</cp:revision>
  <dcterms:created xsi:type="dcterms:W3CDTF">2006-08-16T00:00:00Z</dcterms:created>
  <dcterms:modified xsi:type="dcterms:W3CDTF">2019-10-29T16:01:39Z</dcterms:modified>
</cp:coreProperties>
</file>