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sldIdLst>
    <p:sldId id="312" r:id="rId2"/>
    <p:sldId id="282" r:id="rId3"/>
    <p:sldId id="285" r:id="rId4"/>
    <p:sldId id="286" r:id="rId5"/>
    <p:sldId id="287" r:id="rId6"/>
    <p:sldId id="272" r:id="rId7"/>
    <p:sldId id="273" r:id="rId8"/>
    <p:sldId id="277" r:id="rId9"/>
    <p:sldId id="281" r:id="rId10"/>
    <p:sldId id="289" r:id="rId11"/>
    <p:sldId id="313" r:id="rId12"/>
    <p:sldId id="290" r:id="rId13"/>
    <p:sldId id="30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6600"/>
    <a:srgbClr val="009900"/>
    <a:srgbClr val="0066FF"/>
    <a:srgbClr val="CCCC00"/>
    <a:srgbClr val="FF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3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F4BC2-EE53-496E-BC23-78B2D360DD9C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0CF68-8557-449B-9106-1E966B5B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81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74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n-BD" sz="1200" b="1" dirty="0" smtClean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5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7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36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41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FF00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5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 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পাঁচ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মিনিট।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25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সময় ২</a:t>
            </a:r>
            <a:r>
              <a:rPr lang="bn-BD" baseline="0" dirty="0" smtClean="0"/>
              <a:t> মিনিট।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CF68-8557-449B-9106-1E966B5BD5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5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8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1534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74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0976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93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56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7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8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0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1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5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5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6C6E5-274D-47B7-894C-55A462AC65C1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7CD05B-A385-4D8F-A343-C72193ED2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5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275" y="703032"/>
            <a:ext cx="68510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ক্লাসে সকলকে </a:t>
            </a:r>
            <a:endParaRPr lang="en-US" sz="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8940" y="2098677"/>
            <a:ext cx="3657600" cy="14810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422" y="3689804"/>
            <a:ext cx="4311006" cy="287076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76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682" y="1468579"/>
            <a:ext cx="8276588" cy="5140039"/>
          </a:xfrm>
          <a:prstGeom prst="rect">
            <a:avLst/>
          </a:prstGeom>
          <a:noFill/>
          <a:ln w="38100" cmpd="thickThin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1" y="1509661"/>
            <a:ext cx="700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. প্র্রশ্ন: দূরত্ব কী?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799" y="2146969"/>
            <a:ext cx="302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২. প্র্রশ্ন: সরণ কী?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9317" y="2949423"/>
            <a:ext cx="8232182" cy="1750135"/>
            <a:chOff x="579317" y="3309653"/>
            <a:chExt cx="8232182" cy="1750135"/>
          </a:xfrm>
        </p:grpSpPr>
        <p:sp>
          <p:nvSpPr>
            <p:cNvPr id="18" name="Rectangle 17"/>
            <p:cNvSpPr/>
            <p:nvPr/>
          </p:nvSpPr>
          <p:spPr>
            <a:xfrm>
              <a:off x="579317" y="3309653"/>
              <a:ext cx="8232182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 ৪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.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প্রশ্ন: সরণের এসআই একক কী?  </a:t>
              </a:r>
            </a:p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         সেন্টিমিটার                        মিটার।</a:t>
              </a:r>
            </a:p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         হেক্টেমিটার                        কিলোমিটার।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1025238" y="3906977"/>
              <a:ext cx="512618" cy="584775"/>
              <a:chOff x="858983" y="4142501"/>
              <a:chExt cx="623454" cy="714709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858983" y="4173398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914401" y="4142501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1039091" y="4475013"/>
              <a:ext cx="512618" cy="584775"/>
              <a:chOff x="4862946" y="4128646"/>
              <a:chExt cx="623454" cy="714709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4862946" y="4159543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4918364" y="4128646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793675" y="4391885"/>
              <a:ext cx="512618" cy="584775"/>
              <a:chOff x="6109855" y="4128646"/>
              <a:chExt cx="623454" cy="714709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6109855" y="4159543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165273" y="4128646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ঘ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779818" y="3851558"/>
              <a:ext cx="512618" cy="584775"/>
              <a:chOff x="3422074" y="4128646"/>
              <a:chExt cx="623454" cy="714709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3422074" y="4159543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477492" y="4128646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খ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51602" y="4736713"/>
            <a:ext cx="8232182" cy="1694667"/>
            <a:chOff x="551602" y="4972248"/>
            <a:chExt cx="8232182" cy="1694667"/>
          </a:xfrm>
        </p:grpSpPr>
        <p:sp>
          <p:nvSpPr>
            <p:cNvPr id="26" name="Rectangle 25"/>
            <p:cNvSpPr/>
            <p:nvPr/>
          </p:nvSpPr>
          <p:spPr>
            <a:xfrm>
              <a:off x="551602" y="4972248"/>
              <a:ext cx="8232182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৫.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প্রশ্ন: একটি বস্তু পূর্বদিকে ২০ মিটার গেল। এর অর্থ কী?</a:t>
              </a:r>
            </a:p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          এটি ২০ মি. দূরত্বে গেল          এর বেগ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হল ২০ মি. </a:t>
              </a:r>
              <a:endParaRPr lang="bn-BD" sz="3200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          এর সরণ ২০ মিটার হল          এর বেগ ২০ মিটার হল।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4807528" y="5541810"/>
              <a:ext cx="512618" cy="584775"/>
              <a:chOff x="3422074" y="4128646"/>
              <a:chExt cx="623454" cy="714709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3422074" y="4159543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477492" y="4128646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খ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1080656" y="5527959"/>
              <a:ext cx="512618" cy="584775"/>
              <a:chOff x="858983" y="4142501"/>
              <a:chExt cx="623454" cy="714709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858983" y="4173398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914401" y="4142501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1094508" y="6068287"/>
              <a:ext cx="512618" cy="584775"/>
              <a:chOff x="4862946" y="4128646"/>
              <a:chExt cx="623454" cy="714709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4862946" y="4159543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918364" y="4128646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4849093" y="6082140"/>
              <a:ext cx="512618" cy="584775"/>
              <a:chOff x="6109855" y="4128646"/>
              <a:chExt cx="623454" cy="714709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6109855" y="4159543"/>
                <a:ext cx="623454" cy="5787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165273" y="4128646"/>
                <a:ext cx="443343" cy="7147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ঘ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  <p:sp>
        <p:nvSpPr>
          <p:cNvPr id="65" name="Oval 64"/>
          <p:cNvSpPr/>
          <p:nvPr/>
        </p:nvSpPr>
        <p:spPr>
          <a:xfrm>
            <a:off x="4793612" y="3508378"/>
            <a:ext cx="512680" cy="48171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1108302" y="5877511"/>
            <a:ext cx="484971" cy="48171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763520" y="259080"/>
            <a:ext cx="2598191" cy="12094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মূল্যায়ন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14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65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934" y="1981583"/>
            <a:ext cx="7841672" cy="193899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দূরত্ব</a:t>
            </a:r>
          </a:p>
          <a:p>
            <a:pPr algn="just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সরণ</a:t>
            </a:r>
          </a:p>
          <a:p>
            <a:pPr algn="just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৩। দূরত্ব ও সরণের মধ্যে পার্থক্য।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833516" y="953251"/>
            <a:ext cx="2714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গুরুত্বপূর্ণ শব্দসমূহ: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0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555" y="2175186"/>
            <a:ext cx="7174805" cy="1200329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দূরত্ব ও সরণ কী?</a:t>
            </a: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দূরত্ব ও সরণের মধ্যে মূল পার্থক্য কী?</a:t>
            </a:r>
          </a:p>
        </p:txBody>
      </p:sp>
      <p:sp>
        <p:nvSpPr>
          <p:cNvPr id="4" name="Sun 3"/>
          <p:cNvSpPr/>
          <p:nvPr/>
        </p:nvSpPr>
        <p:spPr>
          <a:xfrm>
            <a:off x="1330960" y="71120"/>
            <a:ext cx="5161280" cy="1623326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বাড়ির কাজ</a:t>
            </a:r>
            <a:endParaRPr lang="en-US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34346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4600" y="4492563"/>
            <a:ext cx="3931685" cy="156966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9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endParaRPr lang="en-US" sz="9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8229" y="1618998"/>
            <a:ext cx="6183085" cy="23440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BD" sz="413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13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6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682836" y="3089577"/>
            <a:ext cx="3948548" cy="3416320"/>
          </a:xfrm>
          <a:prstGeom prst="rect">
            <a:avLst/>
          </a:prstGeom>
          <a:noFill/>
          <a:ln w="130175" cmpd="dbl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শ্রেণি: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ষষ্ঠ</a:t>
            </a:r>
          </a:p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বিজ্ঞান </a:t>
            </a:r>
          </a:p>
          <a:p>
            <a:pPr algn="ctr">
              <a:defRPr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অধ্যায়: দশম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সময়: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৫০ মিনিট।</a:t>
            </a:r>
          </a:p>
          <a:p>
            <a:pPr algn="ctr"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9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11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9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272468" y="908854"/>
            <a:ext cx="2022763" cy="803564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833" y="3458909"/>
            <a:ext cx="3941622" cy="267765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শফিকুল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এম এ,-বি.এড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ICT)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: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০১৭১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4-875214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solidFill>
                  <a:srgbClr val="00B050"/>
                </a:solidFill>
              </a:rPr>
              <a:t>Mail-shafiq01936775934@gmail.Com</a:t>
            </a:r>
          </a:p>
          <a:p>
            <a:r>
              <a:rPr lang="en-US" dirty="0">
                <a:solidFill>
                  <a:srgbClr val="00B050"/>
                </a:solidFill>
              </a:rPr>
              <a:t>Phone: 01714-875214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796" y="142240"/>
            <a:ext cx="2603318" cy="274413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09431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-267718" y="4793061"/>
            <a:ext cx="8447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  <a:sym typeface="Wingdings"/>
              </a:rPr>
              <a:t>বলটিতে যখন কিক দেওয়া হল তখন এর কী হল</a:t>
            </a:r>
            <a:r>
              <a:rPr lang="bn-BD" sz="36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3600" b="1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69269" y="69269"/>
            <a:ext cx="2729344" cy="803564"/>
          </a:xfrm>
          <a:prstGeom prst="homePlat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itchFamily="2" charset="0"/>
                <a:cs typeface="NikoshBAN" pitchFamily="2" charset="0"/>
                <a:sym typeface="Wingdings"/>
              </a:rPr>
              <a:t>চিন্তা করে বল</a:t>
            </a:r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766" y="1157575"/>
            <a:ext cx="5740926" cy="32149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44329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6065" y="1922986"/>
            <a:ext cx="6885710" cy="1479017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bn-BD" sz="72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ingdings"/>
              </a:rPr>
              <a:t>দূরত্ব</a:t>
            </a:r>
            <a:r>
              <a:rPr lang="en-US" sz="7200" b="1" dirty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bn-BD" sz="72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  <a:sym typeface="Wingdings"/>
              </a:rPr>
              <a:t>ও সরণ</a:t>
            </a:r>
            <a:endParaRPr lang="bn-BD" sz="7200" b="1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77486" y="3718163"/>
            <a:ext cx="37628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পাঠ: ৯</a:t>
            </a:r>
            <a:endParaRPr lang="bn-BD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97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0188" y="276720"/>
            <a:ext cx="4571993" cy="70788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43739" y="1637324"/>
            <a:ext cx="6932809" cy="1484047"/>
            <a:chOff x="644959" y="1872859"/>
            <a:chExt cx="7984710" cy="1484047"/>
          </a:xfrm>
        </p:grpSpPr>
        <p:sp>
          <p:nvSpPr>
            <p:cNvPr id="4" name="Right Arrow 3"/>
            <p:cNvSpPr/>
            <p:nvPr/>
          </p:nvSpPr>
          <p:spPr>
            <a:xfrm>
              <a:off x="1063805" y="1872859"/>
              <a:ext cx="7565864" cy="1484047"/>
            </a:xfrm>
            <a:prstGeom prst="rightArrow">
              <a:avLst>
                <a:gd name="adj1" fmla="val 75000"/>
                <a:gd name="adj2" fmla="val 48132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5" name="Group 4"/>
            <p:cNvGrpSpPr/>
            <p:nvPr/>
          </p:nvGrpSpPr>
          <p:grpSpPr>
            <a:xfrm>
              <a:off x="644959" y="1953493"/>
              <a:ext cx="570205" cy="1385454"/>
              <a:chOff x="0" y="1713466"/>
              <a:chExt cx="570205" cy="1385454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7" name="Rounded Rectangle 6"/>
              <p:cNvSpPr/>
              <p:nvPr/>
            </p:nvSpPr>
            <p:spPr>
              <a:xfrm>
                <a:off x="0" y="1713466"/>
                <a:ext cx="570205" cy="1385454"/>
              </a:xfrm>
              <a:prstGeom prst="roundRect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Rounded Rectangle 5"/>
              <p:cNvSpPr/>
              <p:nvPr/>
            </p:nvSpPr>
            <p:spPr>
              <a:xfrm>
                <a:off x="27835" y="2108389"/>
                <a:ext cx="514535" cy="53293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55245" rIns="11049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4800" kern="1200" dirty="0" smtClean="0">
                    <a:latin typeface="NikoshBAN" pitchFamily="2" charset="0"/>
                    <a:cs typeface="NikoshBAN" pitchFamily="2" charset="0"/>
                  </a:rPr>
                  <a:t>১</a:t>
                </a:r>
                <a:endParaRPr lang="en-US" sz="48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375553" y="2298673"/>
              <a:ext cx="657695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দূরত্ব কী তা বলতে পারবে। </a:t>
              </a:r>
              <a:endParaRPr lang="bn-BD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58253" y="3219380"/>
            <a:ext cx="6932809" cy="1484047"/>
            <a:chOff x="659473" y="3454915"/>
            <a:chExt cx="7984710" cy="1484047"/>
          </a:xfrm>
        </p:grpSpPr>
        <p:sp>
          <p:nvSpPr>
            <p:cNvPr id="10" name="Right Arrow 9"/>
            <p:cNvSpPr/>
            <p:nvPr/>
          </p:nvSpPr>
          <p:spPr>
            <a:xfrm>
              <a:off x="1078319" y="3454915"/>
              <a:ext cx="7565864" cy="1484047"/>
            </a:xfrm>
            <a:prstGeom prst="rightArrow">
              <a:avLst>
                <a:gd name="adj1" fmla="val 75000"/>
                <a:gd name="adj2" fmla="val 50000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 10"/>
            <p:cNvGrpSpPr/>
            <p:nvPr/>
          </p:nvGrpSpPr>
          <p:grpSpPr>
            <a:xfrm>
              <a:off x="659473" y="3560620"/>
              <a:ext cx="570205" cy="1371600"/>
              <a:chOff x="0" y="1738537"/>
              <a:chExt cx="570205" cy="13716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3" name="Rounded Rectangle 12"/>
              <p:cNvSpPr/>
              <p:nvPr/>
            </p:nvSpPr>
            <p:spPr>
              <a:xfrm>
                <a:off x="0" y="1738537"/>
                <a:ext cx="570205" cy="1371600"/>
              </a:xfrm>
              <a:prstGeom prst="roundRect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Rounded Rectangle 5"/>
              <p:cNvSpPr/>
              <p:nvPr/>
            </p:nvSpPr>
            <p:spPr>
              <a:xfrm>
                <a:off x="27835" y="2108389"/>
                <a:ext cx="514535" cy="53293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55245" rIns="11049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5400" kern="1200" dirty="0" smtClean="0">
                    <a:latin typeface="NikoshBAN" pitchFamily="2" charset="0"/>
                    <a:cs typeface="NikoshBAN" pitchFamily="2" charset="0"/>
                  </a:rPr>
                  <a:t>২</a:t>
                </a:r>
                <a:endParaRPr lang="en-US" sz="54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1426791" y="3693963"/>
              <a:ext cx="6604667" cy="76944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</a:bodyPr>
            <a:lstStyle/>
            <a:p>
              <a:r>
                <a:rPr lang="bn-BD" sz="4400" dirty="0" smtClean="0">
                  <a:latin typeface="NikoshBAN" pitchFamily="2" charset="0"/>
                  <a:cs typeface="NikoshBAN" pitchFamily="2" charset="0"/>
                </a:rPr>
                <a:t>সরণ কী তা বলতে  পারবে।</a:t>
              </a:r>
              <a:endParaRPr lang="bn-BD" sz="44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43738" y="4815950"/>
            <a:ext cx="6932809" cy="1484047"/>
            <a:chOff x="644958" y="5051485"/>
            <a:chExt cx="7984710" cy="1484047"/>
          </a:xfrm>
        </p:grpSpPr>
        <p:sp>
          <p:nvSpPr>
            <p:cNvPr id="16" name="Right Arrow 15"/>
            <p:cNvSpPr/>
            <p:nvPr/>
          </p:nvSpPr>
          <p:spPr>
            <a:xfrm>
              <a:off x="1063804" y="5051485"/>
              <a:ext cx="7565864" cy="1484047"/>
            </a:xfrm>
            <a:prstGeom prst="rightArrow">
              <a:avLst>
                <a:gd name="adj1" fmla="val 75000"/>
                <a:gd name="adj2" fmla="val 50000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7" name="Group 16"/>
            <p:cNvGrpSpPr/>
            <p:nvPr/>
          </p:nvGrpSpPr>
          <p:grpSpPr>
            <a:xfrm>
              <a:off x="644958" y="5167746"/>
              <a:ext cx="570205" cy="1330037"/>
              <a:chOff x="0" y="1749093"/>
              <a:chExt cx="570205" cy="1330037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9" name="Rounded Rectangle 18"/>
              <p:cNvSpPr/>
              <p:nvPr/>
            </p:nvSpPr>
            <p:spPr>
              <a:xfrm>
                <a:off x="0" y="1749093"/>
                <a:ext cx="570205" cy="1330037"/>
              </a:xfrm>
              <a:prstGeom prst="roundRect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Rounded Rectangle 5"/>
              <p:cNvSpPr/>
              <p:nvPr/>
            </p:nvSpPr>
            <p:spPr>
              <a:xfrm>
                <a:off x="27835" y="2108389"/>
                <a:ext cx="514535" cy="53293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55245" rIns="110490" bIns="55245" numCol="1" spcCol="1270" anchor="ctr" anchorCtr="0">
                <a:noAutofit/>
              </a:bodyPr>
              <a:lstStyle/>
              <a:p>
                <a:pPr lvl="0" algn="ctr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5400" kern="1200" dirty="0" smtClean="0">
                    <a:latin typeface="NikoshBAN" pitchFamily="2" charset="0"/>
                    <a:cs typeface="NikoshBAN" pitchFamily="2" charset="0"/>
                  </a:rPr>
                  <a:t>৩</a:t>
                </a:r>
                <a:endParaRPr lang="en-US" sz="5400" kern="1200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1343891" y="5263539"/>
              <a:ext cx="6774872" cy="1200329"/>
            </a:xfrm>
            <a:prstGeom prst="rect">
              <a:avLst/>
            </a:prstGeom>
            <a:solidFill>
              <a:srgbClr val="996600"/>
            </a:solidFill>
          </p:spPr>
          <p:txBody>
            <a:bodyPr wrap="square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দূরত্ব ও সরণ সম্পর্কিত সহজ গাণিতিক </a:t>
              </a:r>
            </a:p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সমস্যার সমাধান  করতে পারবে।</a:t>
              </a:r>
              <a:endParaRPr lang="bn-BD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8" name="Pentagon 27"/>
          <p:cNvSpPr/>
          <p:nvPr/>
        </p:nvSpPr>
        <p:spPr>
          <a:xfrm>
            <a:off x="69269" y="69269"/>
            <a:ext cx="2590799" cy="80356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শিখনফল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802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79" descr="C:\Users\DOEL\Desktop\GIF=25-9-14\graphics-walking-90051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586" y="1711276"/>
            <a:ext cx="1796327" cy="264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 descr="C:\Users\DOEL\Desktop\GIF=25-9-14\graphics-walking-90051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1563" y="1682907"/>
            <a:ext cx="1482437" cy="264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288" y="2003417"/>
            <a:ext cx="840813" cy="206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5078" y="1919178"/>
            <a:ext cx="1091214" cy="213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3713021" y="4163613"/>
            <a:ext cx="1233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১০ মিটার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5495650" y="4304791"/>
            <a:ext cx="3220850" cy="841874"/>
            <a:chOff x="5382823" y="4405744"/>
            <a:chExt cx="3220850" cy="841874"/>
          </a:xfrm>
        </p:grpSpPr>
        <p:sp>
          <p:nvSpPr>
            <p:cNvPr id="86" name="Left-Up Arrow 85"/>
            <p:cNvSpPr/>
            <p:nvPr/>
          </p:nvSpPr>
          <p:spPr>
            <a:xfrm>
              <a:off x="5430982" y="4405744"/>
              <a:ext cx="3172691" cy="374067"/>
            </a:xfrm>
            <a:prstGeom prst="leftUpArrow">
              <a:avLst>
                <a:gd name="adj1" fmla="val 22808"/>
                <a:gd name="adj2" fmla="val 18222"/>
                <a:gd name="adj3" fmla="val 18472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442365" y="4724398"/>
              <a:ext cx="11499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latin typeface="NikoshBAN" pitchFamily="2" charset="0"/>
                  <a:cs typeface="NikoshBAN" pitchFamily="2" charset="0"/>
                </a:rPr>
                <a:t>৪ মিটার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382823" y="4738913"/>
              <a:ext cx="6544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C</a:t>
              </a:r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-13855" y="3623284"/>
            <a:ext cx="9268695" cy="1070780"/>
            <a:chOff x="-13855" y="2152098"/>
            <a:chExt cx="9268695" cy="1070780"/>
          </a:xfrm>
        </p:grpSpPr>
        <p:grpSp>
          <p:nvGrpSpPr>
            <p:cNvPr id="90" name="Group 89"/>
            <p:cNvGrpSpPr/>
            <p:nvPr/>
          </p:nvGrpSpPr>
          <p:grpSpPr>
            <a:xfrm>
              <a:off x="315362" y="2152098"/>
              <a:ext cx="8389260" cy="1070780"/>
              <a:chOff x="232232" y="2152098"/>
              <a:chExt cx="8389260" cy="1070780"/>
            </a:xfrm>
          </p:grpSpPr>
          <p:sp>
            <p:nvSpPr>
              <p:cNvPr id="93" name="Left-Up Arrow 92"/>
              <p:cNvSpPr/>
              <p:nvPr/>
            </p:nvSpPr>
            <p:spPr>
              <a:xfrm flipH="1">
                <a:off x="290945" y="2152098"/>
                <a:ext cx="8326582" cy="609600"/>
              </a:xfrm>
              <a:prstGeom prst="leftUpArrow">
                <a:avLst>
                  <a:gd name="adj1" fmla="val 22808"/>
                  <a:gd name="adj2" fmla="val 18222"/>
                  <a:gd name="adj3" fmla="val 18472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32232" y="2699658"/>
                <a:ext cx="4354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8186064" y="2641604"/>
                <a:ext cx="4354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B</a:t>
                </a:r>
                <a:endParaRPr lang="en-US" sz="2800" dirty="0"/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8631385" y="2456899"/>
              <a:ext cx="6234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দঃ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-13855" y="2318357"/>
              <a:ext cx="6234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ঊঃ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133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8148E-6 L 0.79254 0.00393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18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-0.28507 -0.0041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5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64" y="263212"/>
            <a:ext cx="8566957" cy="2798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696684" y="3622691"/>
            <a:ext cx="7767782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দূরত্ব হলো নির্দিষ্ট বিন্দু থেকে অতিক্রম করা মোট দৈর্ঘ্য। এখানে তা ১৪ মিটার।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80654" y="4862285"/>
            <a:ext cx="6909459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সরণ হলো নির্দিষ্ট বিন্দু থেকে নির্দিষ্ট দিকে অতিক্রম করা সোজাসুজি দূরত্ব। এখানে সরণ হলো (১০ - ৪) মিটার বা ৬ মিটার।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25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2001" y="2245011"/>
            <a:ext cx="6951279" cy="2062103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প্রশ্ন: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শফিকুল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নির্দিষ্ট বিন্দু থেকে উত্তর দিকে  ৭ কিলোমিটার হাঁটলেন। এরপর বাঁক নিয়ে পেছনের দিকে ৪ কিলোমিটার হাঁটলেন। তিনি কত কিলোমিটার দূরত্ব অতিক্রম করলেন এবং তার সরণ কত হলো?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57432" y="6279141"/>
            <a:ext cx="1901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  <a:sym typeface="Wingdings"/>
              </a:rPr>
              <a:t>সময়: ৫ মিনিট</a:t>
            </a:r>
            <a:endParaRPr lang="en-US" sz="2400" dirty="0"/>
          </a:p>
        </p:txBody>
      </p:sp>
      <p:sp>
        <p:nvSpPr>
          <p:cNvPr id="2" name="Snip Diagonal Corner Rectangle 1"/>
          <p:cNvSpPr/>
          <p:nvPr/>
        </p:nvSpPr>
        <p:spPr>
          <a:xfrm>
            <a:off x="1595120" y="780984"/>
            <a:ext cx="3840480" cy="109728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জোড়ায় কাজ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45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0182" y="752364"/>
            <a:ext cx="1901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  <a:sym typeface="Wingdings"/>
              </a:rPr>
              <a:t>সময়: ১০ মিনিট</a:t>
            </a:r>
            <a:endParaRPr lang="en-US" sz="2400" dirty="0"/>
          </a:p>
        </p:txBody>
      </p:sp>
      <p:sp>
        <p:nvSpPr>
          <p:cNvPr id="4" name="Notched Right Arrow 3"/>
          <p:cNvSpPr/>
          <p:nvPr/>
        </p:nvSpPr>
        <p:spPr>
          <a:xfrm>
            <a:off x="193040" y="165316"/>
            <a:ext cx="2398948" cy="1358684"/>
          </a:xfrm>
          <a:prstGeom prst="notch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Wingdings"/>
              </a:rPr>
              <a:t>দলগত কাজ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93040" y="1047106"/>
            <a:ext cx="7275083" cy="4949238"/>
          </a:xfrm>
          <a:prstGeom prst="horizontalScroll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1617" y="1866869"/>
            <a:ext cx="968368" cy="7342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‘ক’ </a:t>
            </a:r>
          </a:p>
          <a:p>
            <a:pPr algn="ctr"/>
            <a:r>
              <a:rPr lang="bn-BD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দল</a:t>
            </a:r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3200" y="1902535"/>
            <a:ext cx="5471090" cy="59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>
                <a:latin typeface="NikoshBAN" pitchFamily="2" charset="0"/>
                <a:cs typeface="NikoshBAN" pitchFamily="2" charset="0"/>
              </a:rPr>
              <a:t>প্রশ্ন: </a:t>
            </a:r>
            <a:r>
              <a:rPr lang="bn-BD" sz="3200" dirty="0">
                <a:latin typeface="NikoshBAN" pitchFamily="2" charset="0"/>
                <a:cs typeface="NikoshBAN" pitchFamily="2" charset="0"/>
                <a:sym typeface="Wingdings"/>
              </a:rPr>
              <a:t>দূরত্ব ও সরণের মধ্যে পার্থক্য লেখ।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850272" y="3461775"/>
            <a:ext cx="839096" cy="7342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‘</a:t>
            </a:r>
            <a:r>
              <a:rPr lang="en-US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খ</a:t>
            </a:r>
            <a:r>
              <a:rPr lang="bn-BD" sz="32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’ </a:t>
            </a:r>
            <a:endParaRPr lang="bn-BD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itchFamily="2" charset="0"/>
              <a:cs typeface="NikoshBAN" pitchFamily="2" charset="0"/>
              <a:sym typeface="Wingdings"/>
            </a:endParaRPr>
          </a:p>
          <a:p>
            <a:pPr algn="ctr"/>
            <a:r>
              <a:rPr lang="bn-BD" sz="32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itchFamily="2" charset="0"/>
                <a:cs typeface="NikoshBAN" pitchFamily="2" charset="0"/>
                <a:sym typeface="Wingdings"/>
              </a:rPr>
              <a:t>দল</a:t>
            </a:r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99985" y="2709275"/>
            <a:ext cx="5557520" cy="22549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800" dirty="0">
                <a:latin typeface="NikoshBAN" pitchFamily="2" charset="0"/>
                <a:cs typeface="NikoshBAN" pitchFamily="2" charset="0"/>
              </a:rPr>
              <a:t>প্রশ্ন: একটি মার্বেলে বল প্রয়োগ করায় এটি </a:t>
            </a:r>
            <a:r>
              <a:rPr lang="en-US" sz="2800" dirty="0">
                <a:latin typeface="Times New Roman" pitchFamily="18" charset="0"/>
                <a:cs typeface="NikoshBAN" pitchFamily="2" charset="0"/>
              </a:rPr>
              <a:t>A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বিন্দু থেকে উত্তর দিকে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B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বিন্দুতে গিয়ে আবার পশ্চিম দিকে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বিন্দু পর্যন্ত গেল। এর সরণ কত হল?</a:t>
            </a:r>
          </a:p>
        </p:txBody>
      </p:sp>
    </p:spTree>
    <p:extLst>
      <p:ext uri="{BB962C8B-B14F-4D97-AF65-F5344CB8AC3E}">
        <p14:creationId xmlns:p14="http://schemas.microsoft.com/office/powerpoint/2010/main" val="2118471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1537</TotalTime>
  <Words>377</Words>
  <Application>Microsoft Office PowerPoint</Application>
  <PresentationFormat>On-screen Show (4:3)</PresentationFormat>
  <Paragraphs>84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NikoshBAN</vt:lpstr>
      <vt:lpstr>Times New Roman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GLMCN72</cp:lastModifiedBy>
  <cp:revision>515</cp:revision>
  <dcterms:created xsi:type="dcterms:W3CDTF">2014-09-29T08:00:15Z</dcterms:created>
  <dcterms:modified xsi:type="dcterms:W3CDTF">2019-10-29T16:17:55Z</dcterms:modified>
</cp:coreProperties>
</file>