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87" r:id="rId3"/>
    <p:sldId id="288" r:id="rId4"/>
    <p:sldId id="269" r:id="rId5"/>
    <p:sldId id="289" r:id="rId6"/>
    <p:sldId id="280" r:id="rId7"/>
    <p:sldId id="282" r:id="rId8"/>
    <p:sldId id="290" r:id="rId9"/>
    <p:sldId id="291" r:id="rId10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11"/>
    </p:embeddedFont>
    <p:embeddedFont>
      <p:font typeface="SutonnyMJ" pitchFamily="2" charset="0"/>
      <p:regular r:id="rId12"/>
      <p:bold r:id="rId13"/>
      <p:italic r:id="rId14"/>
    </p:embeddedFont>
    <p:embeddedFont>
      <p:font typeface="Garamond" panose="02020404030301010803" pitchFamily="18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1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63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7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3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4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7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0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16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4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57A16C-2A67-4EA0-B96F-23425BC5061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335DE8-1BDD-45B9-B301-339018DD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 descr="E:\KB College, Mymensingh\picture &amp; Vedio\kbcollege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4267200"/>
            <a:ext cx="4038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1500" b="1" i="0" u="none" strike="noStrike" kern="1200" normalizeH="0" baseline="0" noProof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ফিন্যান্স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ব্যাংকিং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ও বিমা-1g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পত্র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বিষয়</a:t>
            </a:r>
            <a:r>
              <a:rPr lang="en-US" sz="35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 কোডঃ292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257800"/>
            <a:ext cx="4495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তানজিরুল</a:t>
            </a:r>
            <a:r>
              <a:rPr kumimoji="0" lang="en-US" sz="3600" b="1" i="0" u="none" strike="noStrike" kern="1200" normalizeH="0" noProof="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normalizeH="0" noProof="0" dirty="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হুসা</a:t>
            </a:r>
            <a:r>
              <a:rPr kumimoji="0" lang="en-US" sz="3600" b="1" i="0" u="none" strike="noStrike" kern="1200" normalizeH="0" noProof="0" dirty="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Bb</a:t>
            </a:r>
            <a:r>
              <a:rPr kumimoji="0" lang="en-US" sz="3600" b="1" i="0" u="none" strike="noStrike" kern="1200" normalizeH="0" noProof="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3600" b="1" i="0" u="none" strike="noStrike" kern="1200" normalizeH="0" noProof="0" dirty="0" err="1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ivewe</a:t>
            </a: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প্রভাষক</a:t>
            </a: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ফিন্যান্স</a:t>
            </a: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US" sz="3600" b="1" i="0" u="none" strike="noStrike" kern="120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ব্যাংকিং</a:t>
            </a: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kumimoji="0" lang="en-US" sz="3600" b="1" i="0" u="none" strike="noStrike" kern="1200" normalizeH="0" baseline="0" noProof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বিমা</a:t>
            </a:r>
            <a:endParaRPr kumimoji="0" lang="en-US" sz="3600" b="1" i="0" u="none" strike="noStrike" kern="1200" normalizeH="0" baseline="0" noProof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কৃষি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বিশ্ববিদ্যালয়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কলেজ</a:t>
            </a:r>
            <a:endParaRPr kumimoji="0" lang="en-US" sz="3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667000"/>
            <a:ext cx="91440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প্রেজেন্টেশন</a:t>
            </a:r>
            <a:r>
              <a:rPr kumimoji="0" lang="en-US" sz="5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অধ্যায়-02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SutonnyMJ" pitchFamily="2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Avw_©K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evRv‡ii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AvBbMZ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tonnyMJ" pitchFamily="2" charset="0"/>
                <a:ea typeface="+mj-ea"/>
                <a:cs typeface="SutonnyMJ" pitchFamily="2" charset="0"/>
              </a:rPr>
              <a:t>w`Kmg~n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46000">
                <a:srgbClr val="FF0000">
                  <a:alpha val="25000"/>
                </a:srgbClr>
              </a:gs>
              <a:gs pos="50000">
                <a:srgbClr val="FF0000">
                  <a:alpha val="0"/>
                </a:srgbClr>
              </a:gs>
              <a:gs pos="100000">
                <a:srgbClr val="00B050">
                  <a:alpha val="7200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E-6 L -0.00416 -0.75433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75433 L 1.10417 -0.754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982132"/>
            <a:ext cx="4622799" cy="489373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500"/>
          <a:stretch/>
        </p:blipFill>
        <p:spPr>
          <a:xfrm>
            <a:off x="1752600" y="2441550"/>
            <a:ext cx="1447800" cy="30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25146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1" y="2819400"/>
            <a:ext cx="2612555" cy="13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41" y="4343400"/>
            <a:ext cx="2612555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0618"/>
            <a:ext cx="2438400" cy="2990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5988"/>
            <a:ext cx="2743200" cy="1776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762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খেয়াল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771918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আজকের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আর্থিক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বাজার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0"/>
            <a:ext cx="7924800" cy="1524000"/>
          </a:xfrm>
          <a:prstGeom prst="rect">
            <a:avLst/>
          </a:prstGeom>
          <a:gradFill>
            <a:gsLst>
              <a:gs pos="49000">
                <a:srgbClr val="FF0000">
                  <a:alpha val="0"/>
                </a:srgbClr>
              </a:gs>
              <a:gs pos="63000">
                <a:srgbClr val="FF0000"/>
              </a:gs>
              <a:gs pos="89000">
                <a:srgbClr val="00B050"/>
              </a:gs>
            </a:gsLst>
            <a:path path="circle">
              <a:fillToRect l="50000" t="50000" r="50000" b="50000"/>
            </a:path>
          </a:gra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Avw_©K</a:t>
            </a: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evRvi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14600"/>
            <a:ext cx="31242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2514600"/>
            <a:ext cx="31242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514600"/>
            <a:ext cx="1981200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114800" y="4038600"/>
            <a:ext cx="8382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3429000"/>
            <a:ext cx="1295400" cy="1752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?</a:t>
            </a:r>
            <a:endParaRPr lang="en-US" sz="16600" b="1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nimBg="1"/>
      <p:bldP spid="8" grpId="0" animBg="1"/>
      <p:bldP spid="9" grpId="0" animBg="1"/>
      <p:bldP spid="12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আমাদেশে</a:t>
            </a:r>
            <a:r>
              <a:rPr lang="en-US" dirty="0" smtClean="0"/>
              <a:t> </a:t>
            </a:r>
            <a:r>
              <a:rPr lang="en-US" dirty="0" err="1" smtClean="0"/>
              <a:t>দেশে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শেয়ার</a:t>
            </a:r>
            <a:r>
              <a:rPr lang="en-US" dirty="0" smtClean="0"/>
              <a:t> </a:t>
            </a:r>
            <a:r>
              <a:rPr lang="en-US" dirty="0" err="1" smtClean="0"/>
              <a:t>বাজার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0"/>
            <a:ext cx="7924800" cy="1524000"/>
          </a:xfrm>
          <a:prstGeom prst="rect">
            <a:avLst/>
          </a:prstGeom>
          <a:gradFill>
            <a:gsLst>
              <a:gs pos="49000">
                <a:srgbClr val="FF0000">
                  <a:alpha val="0"/>
                </a:srgbClr>
              </a:gs>
              <a:gs pos="63000">
                <a:srgbClr val="FF0000"/>
              </a:gs>
              <a:gs pos="89000">
                <a:srgbClr val="00B050"/>
              </a:gs>
            </a:gsLst>
            <a:path path="circle">
              <a:fillToRect l="50000" t="50000" r="50000" b="50000"/>
            </a:path>
          </a:gra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A_©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ev</a:t>
            </a: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gy`ªv</a:t>
            </a: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evRvi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590800"/>
            <a:ext cx="70104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3048000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Kg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2209800"/>
            <a:ext cx="32004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2819400"/>
            <a:ext cx="2743200" cy="304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657600"/>
            <a:ext cx="1828800" cy="1447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0" grpId="0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0"/>
            <a:ext cx="7924800" cy="1524000"/>
          </a:xfrm>
          <a:prstGeom prst="rect">
            <a:avLst/>
          </a:prstGeom>
          <a:gradFill>
            <a:gsLst>
              <a:gs pos="49000">
                <a:srgbClr val="FF0000">
                  <a:alpha val="0"/>
                </a:srgbClr>
              </a:gs>
              <a:gs pos="63000">
                <a:srgbClr val="FF0000"/>
              </a:gs>
              <a:gs pos="89000">
                <a:srgbClr val="00B050"/>
              </a:gs>
            </a:gsLst>
            <a:path path="circle">
              <a:fillToRect l="50000" t="50000" r="50000" b="50000"/>
            </a:path>
          </a:gra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g~jab</a:t>
            </a: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ev</a:t>
            </a: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cyuwR</a:t>
            </a:r>
            <a:r>
              <a:rPr lang="en-US" sz="4400" b="1" dirty="0" smtClean="0"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4400" b="1" dirty="0" err="1" smtClean="0">
                <a:latin typeface="SutonnyMJ" pitchFamily="2" charset="0"/>
                <a:ea typeface="+mj-ea"/>
                <a:cs typeface="+mj-cs"/>
              </a:rPr>
              <a:t>evRvi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590800"/>
            <a:ext cx="70104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2590800"/>
            <a:ext cx="236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ewk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2209800"/>
            <a:ext cx="32004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2514600"/>
            <a:ext cx="3276600" cy="3581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0" y="3505200"/>
            <a:ext cx="2133600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0" grpId="0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আর্থিক</a:t>
            </a:r>
            <a:r>
              <a:rPr lang="en-US" dirty="0" smtClean="0"/>
              <a:t> </a:t>
            </a:r>
            <a:r>
              <a:rPr lang="en-US" dirty="0" err="1" smtClean="0"/>
              <a:t>বাজার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362200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</a:rPr>
              <a:t>ধ</a:t>
            </a:r>
            <a:r>
              <a:rPr lang="en-US" sz="13800" dirty="0" err="1" smtClean="0">
                <a:solidFill>
                  <a:srgbClr val="0070C0"/>
                </a:solidFill>
              </a:rPr>
              <a:t>ন্য</a:t>
            </a:r>
            <a:r>
              <a:rPr lang="en-US" sz="13800" dirty="0" err="1" smtClean="0">
                <a:solidFill>
                  <a:srgbClr val="00B050"/>
                </a:solidFill>
              </a:rPr>
              <a:t>বা</a:t>
            </a:r>
            <a:r>
              <a:rPr lang="en-US" sz="13800" dirty="0" err="1" smtClean="0">
                <a:solidFill>
                  <a:srgbClr val="7030A0"/>
                </a:solidFill>
              </a:rPr>
              <a:t>দ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95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NikoshBAN</vt:lpstr>
      <vt:lpstr>SutonnyMJ</vt:lpstr>
      <vt:lpstr>Garamond</vt:lpstr>
      <vt:lpstr>Theme1</vt:lpstr>
      <vt:lpstr>PowerPoint Presentation</vt:lpstr>
      <vt:lpstr>শিখনফল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AUCM</dc:creator>
  <cp:lastModifiedBy>User</cp:lastModifiedBy>
  <cp:revision>298</cp:revision>
  <dcterms:created xsi:type="dcterms:W3CDTF">2016-03-31T06:38:56Z</dcterms:created>
  <dcterms:modified xsi:type="dcterms:W3CDTF">2019-10-29T06:02:01Z</dcterms:modified>
</cp:coreProperties>
</file>