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2" r:id="rId7"/>
    <p:sldId id="270" r:id="rId8"/>
    <p:sldId id="271" r:id="rId9"/>
    <p:sldId id="263" r:id="rId10"/>
    <p:sldId id="267" r:id="rId11"/>
    <p:sldId id="264" r:id="rId12"/>
    <p:sldId id="265" r:id="rId13"/>
    <p:sldId id="266" r:id="rId14"/>
    <p:sldId id="268" r:id="rId15"/>
    <p:sldId id="269"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792" y="66"/>
      </p:cViewPr>
      <p:guideLst>
        <p:guide orient="horz" pos="2136"/>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image" Target="../media/image17.jpg"/></Relationships>
</file>

<file path=ppt/diagrams/_rels/data3.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939F7-A589-4C86-8B9A-467BECA229CA}" type="doc">
      <dgm:prSet loTypeId="urn:microsoft.com/office/officeart/2005/8/layout/pList1" loCatId="list" qsTypeId="urn:microsoft.com/office/officeart/2005/8/quickstyle/simple1" qsCatId="simple" csTypeId="urn:microsoft.com/office/officeart/2005/8/colors/colorful2" csCatId="colorful" phldr="1"/>
      <dgm:spPr/>
      <dgm:t>
        <a:bodyPr/>
        <a:lstStyle/>
        <a:p>
          <a:endParaRPr lang="en-US"/>
        </a:p>
      </dgm:t>
    </dgm:pt>
    <dgm:pt modelId="{DA662634-3542-4D6A-B60A-1C9D4CC301E4}">
      <dgm:prSet phldrT="[Text]" phldr="1"/>
      <dgm:spPr/>
      <dgm:t>
        <a:bodyPr/>
        <a:lstStyle/>
        <a:p>
          <a:endParaRPr lang="en-US"/>
        </a:p>
      </dgm:t>
    </dgm:pt>
    <dgm:pt modelId="{600F51E2-8F42-4A98-B1F8-67A7CE0D18CE}" type="parTrans" cxnId="{B9985B1B-1F5E-48A3-9859-8CB717DAD32B}">
      <dgm:prSet/>
      <dgm:spPr/>
      <dgm:t>
        <a:bodyPr/>
        <a:lstStyle/>
        <a:p>
          <a:endParaRPr lang="en-US"/>
        </a:p>
      </dgm:t>
    </dgm:pt>
    <dgm:pt modelId="{F8964392-8B51-4B1D-B7B9-D664BDB4B095}" type="sibTrans" cxnId="{B9985B1B-1F5E-48A3-9859-8CB717DAD32B}">
      <dgm:prSet/>
      <dgm:spPr/>
      <dgm:t>
        <a:bodyPr/>
        <a:lstStyle/>
        <a:p>
          <a:endParaRPr lang="en-US"/>
        </a:p>
      </dgm:t>
    </dgm:pt>
    <dgm:pt modelId="{0F446D73-2A8F-4BAF-9951-878F507EB5D2}">
      <dgm:prSet phldrT="[Text]" phldr="1"/>
      <dgm:spPr/>
      <dgm:t>
        <a:bodyPr/>
        <a:lstStyle/>
        <a:p>
          <a:endParaRPr lang="en-US"/>
        </a:p>
      </dgm:t>
    </dgm:pt>
    <dgm:pt modelId="{A1FFEA53-2925-41F4-A4A9-4FE2053C42C5}" type="parTrans" cxnId="{2A104D07-04CB-49BE-AE65-63AEB037DEA2}">
      <dgm:prSet/>
      <dgm:spPr/>
      <dgm:t>
        <a:bodyPr/>
        <a:lstStyle/>
        <a:p>
          <a:endParaRPr lang="en-US"/>
        </a:p>
      </dgm:t>
    </dgm:pt>
    <dgm:pt modelId="{F97228E9-4F85-425E-98B8-75FB7732C83A}" type="sibTrans" cxnId="{2A104D07-04CB-49BE-AE65-63AEB037DEA2}">
      <dgm:prSet/>
      <dgm:spPr/>
      <dgm:t>
        <a:bodyPr/>
        <a:lstStyle/>
        <a:p>
          <a:endParaRPr lang="en-US"/>
        </a:p>
      </dgm:t>
    </dgm:pt>
    <dgm:pt modelId="{06329520-5D3B-49AB-AB40-FF1849041AA4}">
      <dgm:prSet phldrT="[Text]" phldr="1"/>
      <dgm:spPr/>
      <dgm:t>
        <a:bodyPr/>
        <a:lstStyle/>
        <a:p>
          <a:endParaRPr lang="en-US"/>
        </a:p>
      </dgm:t>
    </dgm:pt>
    <dgm:pt modelId="{AE5A6D97-D78E-4CFF-A696-2C6CEAD1041E}" type="parTrans" cxnId="{1E43F688-06C6-45C5-92B3-E5636B4F6D6F}">
      <dgm:prSet/>
      <dgm:spPr/>
      <dgm:t>
        <a:bodyPr/>
        <a:lstStyle/>
        <a:p>
          <a:endParaRPr lang="en-US"/>
        </a:p>
      </dgm:t>
    </dgm:pt>
    <dgm:pt modelId="{6A6D2DEB-7815-4EAB-9DD4-4479AF4493A7}" type="sibTrans" cxnId="{1E43F688-06C6-45C5-92B3-E5636B4F6D6F}">
      <dgm:prSet/>
      <dgm:spPr/>
      <dgm:t>
        <a:bodyPr/>
        <a:lstStyle/>
        <a:p>
          <a:endParaRPr lang="en-US"/>
        </a:p>
      </dgm:t>
    </dgm:pt>
    <dgm:pt modelId="{126C7DF2-D64C-4A46-BA1B-7E4412DAB6CB}">
      <dgm:prSet phldrT="[Text]" phldr="1"/>
      <dgm:spPr/>
      <dgm:t>
        <a:bodyPr/>
        <a:lstStyle/>
        <a:p>
          <a:endParaRPr lang="en-US"/>
        </a:p>
      </dgm:t>
    </dgm:pt>
    <dgm:pt modelId="{5166126A-4274-4977-84A9-5B3D866EE6A4}" type="parTrans" cxnId="{245C4375-6393-4D93-8354-A93212E37E15}">
      <dgm:prSet/>
      <dgm:spPr/>
      <dgm:t>
        <a:bodyPr/>
        <a:lstStyle/>
        <a:p>
          <a:endParaRPr lang="en-US"/>
        </a:p>
      </dgm:t>
    </dgm:pt>
    <dgm:pt modelId="{A0944D94-845B-4136-8A1D-30A3A1D97019}" type="sibTrans" cxnId="{245C4375-6393-4D93-8354-A93212E37E15}">
      <dgm:prSet/>
      <dgm:spPr/>
      <dgm:t>
        <a:bodyPr/>
        <a:lstStyle/>
        <a:p>
          <a:endParaRPr lang="en-US"/>
        </a:p>
      </dgm:t>
    </dgm:pt>
    <dgm:pt modelId="{5DE2D793-98DE-4CC0-AAF5-8E76D17AF582}" type="pres">
      <dgm:prSet presAssocID="{9F8939F7-A589-4C86-8B9A-467BECA229CA}" presName="Name0" presStyleCnt="0">
        <dgm:presLayoutVars>
          <dgm:dir/>
          <dgm:resizeHandles val="exact"/>
        </dgm:presLayoutVars>
      </dgm:prSet>
      <dgm:spPr/>
    </dgm:pt>
    <dgm:pt modelId="{C074E32E-B213-453B-819A-A62ADF5D3769}" type="pres">
      <dgm:prSet presAssocID="{DA662634-3542-4D6A-B60A-1C9D4CC301E4}" presName="compNode" presStyleCnt="0"/>
      <dgm:spPr/>
    </dgm:pt>
    <dgm:pt modelId="{A5800185-0BB1-4CCA-A408-722FF93D859E}" type="pres">
      <dgm:prSet presAssocID="{DA662634-3542-4D6A-B60A-1C9D4CC301E4}" presName="pictRect" presStyleLbl="node1" presStyleIdx="0" presStyleCnt="4" custScaleY="157225" custLinFactNeighborX="5888" custLinFactNeighborY="-2849"/>
      <dgm:spPr/>
    </dgm:pt>
    <dgm:pt modelId="{C9C824C5-FD6D-4D3A-BB26-9840858976CB}" type="pres">
      <dgm:prSet presAssocID="{DA662634-3542-4D6A-B60A-1C9D4CC301E4}" presName="textRect" presStyleLbl="revTx" presStyleIdx="0" presStyleCnt="4">
        <dgm:presLayoutVars>
          <dgm:bulletEnabled val="1"/>
        </dgm:presLayoutVars>
      </dgm:prSet>
      <dgm:spPr/>
    </dgm:pt>
    <dgm:pt modelId="{AF0ABCDF-65D6-4D00-9E86-580CEEA48D71}" type="pres">
      <dgm:prSet presAssocID="{F8964392-8B51-4B1D-B7B9-D664BDB4B095}" presName="sibTrans" presStyleLbl="sibTrans2D1" presStyleIdx="0" presStyleCnt="0"/>
      <dgm:spPr/>
    </dgm:pt>
    <dgm:pt modelId="{C891AB44-EF0A-4A97-8CFA-A2F47F801801}" type="pres">
      <dgm:prSet presAssocID="{0F446D73-2A8F-4BAF-9951-878F507EB5D2}" presName="compNode" presStyleCnt="0"/>
      <dgm:spPr/>
    </dgm:pt>
    <dgm:pt modelId="{A1F9D5B6-103F-41B3-9FFC-CFC6214DB6E5}" type="pres">
      <dgm:prSet presAssocID="{0F446D73-2A8F-4BAF-9951-878F507EB5D2}" presName="pictRect" presStyleLbl="node1" presStyleIdx="1" presStyleCnt="4" custScaleY="158694"/>
      <dgm:spPr/>
    </dgm:pt>
    <dgm:pt modelId="{1C174D7B-4AEA-4F1C-B82B-DB320C409336}" type="pres">
      <dgm:prSet presAssocID="{0F446D73-2A8F-4BAF-9951-878F507EB5D2}" presName="textRect" presStyleLbl="revTx" presStyleIdx="1" presStyleCnt="4">
        <dgm:presLayoutVars>
          <dgm:bulletEnabled val="1"/>
        </dgm:presLayoutVars>
      </dgm:prSet>
      <dgm:spPr/>
    </dgm:pt>
    <dgm:pt modelId="{7BDB2783-5147-42B0-95A8-6BAB66700F27}" type="pres">
      <dgm:prSet presAssocID="{F97228E9-4F85-425E-98B8-75FB7732C83A}" presName="sibTrans" presStyleLbl="sibTrans2D1" presStyleIdx="0" presStyleCnt="0"/>
      <dgm:spPr/>
    </dgm:pt>
    <dgm:pt modelId="{B8A84C49-4520-4C1A-B9F9-A14941B014AE}" type="pres">
      <dgm:prSet presAssocID="{06329520-5D3B-49AB-AB40-FF1849041AA4}" presName="compNode" presStyleCnt="0"/>
      <dgm:spPr/>
    </dgm:pt>
    <dgm:pt modelId="{FEC83484-B48F-47F3-9CEF-FF512ADF51DB}" type="pres">
      <dgm:prSet presAssocID="{06329520-5D3B-49AB-AB40-FF1849041AA4}" presName="pictRect" presStyleLbl="node1" presStyleIdx="2" presStyleCnt="4" custScaleY="139591"/>
      <dgm:spPr/>
    </dgm:pt>
    <dgm:pt modelId="{73995C7A-A89B-40C0-89C6-603CD3ACB826}" type="pres">
      <dgm:prSet presAssocID="{06329520-5D3B-49AB-AB40-FF1849041AA4}" presName="textRect" presStyleLbl="revTx" presStyleIdx="2" presStyleCnt="4">
        <dgm:presLayoutVars>
          <dgm:bulletEnabled val="1"/>
        </dgm:presLayoutVars>
      </dgm:prSet>
      <dgm:spPr/>
    </dgm:pt>
    <dgm:pt modelId="{87856152-4BDF-4097-9351-CE9A7A7230BE}" type="pres">
      <dgm:prSet presAssocID="{6A6D2DEB-7815-4EAB-9DD4-4479AF4493A7}" presName="sibTrans" presStyleLbl="sibTrans2D1" presStyleIdx="0" presStyleCnt="0"/>
      <dgm:spPr/>
    </dgm:pt>
    <dgm:pt modelId="{56CD081F-9D62-41FB-ADCC-F436D41C9139}" type="pres">
      <dgm:prSet presAssocID="{126C7DF2-D64C-4A46-BA1B-7E4412DAB6CB}" presName="compNode" presStyleCnt="0"/>
      <dgm:spPr/>
    </dgm:pt>
    <dgm:pt modelId="{C28DB86D-E751-475D-941B-18FC4353F9B9}" type="pres">
      <dgm:prSet presAssocID="{126C7DF2-D64C-4A46-BA1B-7E4412DAB6CB}" presName="pictRect" presStyleLbl="node1" presStyleIdx="3" presStyleCnt="4" custScaleY="141061" custLinFactNeighborX="-4907" custLinFactNeighborY="2540"/>
      <dgm:spPr/>
    </dgm:pt>
    <dgm:pt modelId="{62AE2610-B077-4C01-832D-315F455CAF89}" type="pres">
      <dgm:prSet presAssocID="{126C7DF2-D64C-4A46-BA1B-7E4412DAB6CB}" presName="textRect" presStyleLbl="revTx" presStyleIdx="3" presStyleCnt="4">
        <dgm:presLayoutVars>
          <dgm:bulletEnabled val="1"/>
        </dgm:presLayoutVars>
      </dgm:prSet>
      <dgm:spPr/>
    </dgm:pt>
  </dgm:ptLst>
  <dgm:cxnLst>
    <dgm:cxn modelId="{2A104D07-04CB-49BE-AE65-63AEB037DEA2}" srcId="{9F8939F7-A589-4C86-8B9A-467BECA229CA}" destId="{0F446D73-2A8F-4BAF-9951-878F507EB5D2}" srcOrd="1" destOrd="0" parTransId="{A1FFEA53-2925-41F4-A4A9-4FE2053C42C5}" sibTransId="{F97228E9-4F85-425E-98B8-75FB7732C83A}"/>
    <dgm:cxn modelId="{814BFE16-A32E-4E9C-84E6-476E36B3A623}" type="presOf" srcId="{9F8939F7-A589-4C86-8B9A-467BECA229CA}" destId="{5DE2D793-98DE-4CC0-AAF5-8E76D17AF582}" srcOrd="0" destOrd="0" presId="urn:microsoft.com/office/officeart/2005/8/layout/pList1"/>
    <dgm:cxn modelId="{B9985B1B-1F5E-48A3-9859-8CB717DAD32B}" srcId="{9F8939F7-A589-4C86-8B9A-467BECA229CA}" destId="{DA662634-3542-4D6A-B60A-1C9D4CC301E4}" srcOrd="0" destOrd="0" parTransId="{600F51E2-8F42-4A98-B1F8-67A7CE0D18CE}" sibTransId="{F8964392-8B51-4B1D-B7B9-D664BDB4B095}"/>
    <dgm:cxn modelId="{C2171D23-44A1-4037-99E2-47113E348EEF}" type="presOf" srcId="{DA662634-3542-4D6A-B60A-1C9D4CC301E4}" destId="{C9C824C5-FD6D-4D3A-BB26-9840858976CB}" srcOrd="0" destOrd="0" presId="urn:microsoft.com/office/officeart/2005/8/layout/pList1"/>
    <dgm:cxn modelId="{4F3C1E40-E014-44FB-BE78-E7CE38AA305B}" type="presOf" srcId="{0F446D73-2A8F-4BAF-9951-878F507EB5D2}" destId="{1C174D7B-4AEA-4F1C-B82B-DB320C409336}" srcOrd="0" destOrd="0" presId="urn:microsoft.com/office/officeart/2005/8/layout/pList1"/>
    <dgm:cxn modelId="{DA9DE96E-F913-4649-B8BC-E85FC9A043A8}" type="presOf" srcId="{06329520-5D3B-49AB-AB40-FF1849041AA4}" destId="{73995C7A-A89B-40C0-89C6-603CD3ACB826}" srcOrd="0" destOrd="0" presId="urn:microsoft.com/office/officeart/2005/8/layout/pList1"/>
    <dgm:cxn modelId="{245C4375-6393-4D93-8354-A93212E37E15}" srcId="{9F8939F7-A589-4C86-8B9A-467BECA229CA}" destId="{126C7DF2-D64C-4A46-BA1B-7E4412DAB6CB}" srcOrd="3" destOrd="0" parTransId="{5166126A-4274-4977-84A9-5B3D866EE6A4}" sibTransId="{A0944D94-845B-4136-8A1D-30A3A1D97019}"/>
    <dgm:cxn modelId="{7C032C7E-58A4-4819-A2A1-B6EEE0770AA9}" type="presOf" srcId="{F97228E9-4F85-425E-98B8-75FB7732C83A}" destId="{7BDB2783-5147-42B0-95A8-6BAB66700F27}" srcOrd="0" destOrd="0" presId="urn:microsoft.com/office/officeart/2005/8/layout/pList1"/>
    <dgm:cxn modelId="{1E43F688-06C6-45C5-92B3-E5636B4F6D6F}" srcId="{9F8939F7-A589-4C86-8B9A-467BECA229CA}" destId="{06329520-5D3B-49AB-AB40-FF1849041AA4}" srcOrd="2" destOrd="0" parTransId="{AE5A6D97-D78E-4CFF-A696-2C6CEAD1041E}" sibTransId="{6A6D2DEB-7815-4EAB-9DD4-4479AF4493A7}"/>
    <dgm:cxn modelId="{D9688C8B-4D2D-46B9-B26F-FA3FA9B8EF06}" type="presOf" srcId="{126C7DF2-D64C-4A46-BA1B-7E4412DAB6CB}" destId="{62AE2610-B077-4C01-832D-315F455CAF89}" srcOrd="0" destOrd="0" presId="urn:microsoft.com/office/officeart/2005/8/layout/pList1"/>
    <dgm:cxn modelId="{7CCEE2C9-E415-418A-BE42-BB98E51F84C1}" type="presOf" srcId="{F8964392-8B51-4B1D-B7B9-D664BDB4B095}" destId="{AF0ABCDF-65D6-4D00-9E86-580CEEA48D71}" srcOrd="0" destOrd="0" presId="urn:microsoft.com/office/officeart/2005/8/layout/pList1"/>
    <dgm:cxn modelId="{EA06FEF5-CB6C-421C-A544-0C5FBF6002E2}" type="presOf" srcId="{6A6D2DEB-7815-4EAB-9DD4-4479AF4493A7}" destId="{87856152-4BDF-4097-9351-CE9A7A7230BE}" srcOrd="0" destOrd="0" presId="urn:microsoft.com/office/officeart/2005/8/layout/pList1"/>
    <dgm:cxn modelId="{9184AA1E-8831-470C-9EDB-A452E83EF28E}" type="presParOf" srcId="{5DE2D793-98DE-4CC0-AAF5-8E76D17AF582}" destId="{C074E32E-B213-453B-819A-A62ADF5D3769}" srcOrd="0" destOrd="0" presId="urn:microsoft.com/office/officeart/2005/8/layout/pList1"/>
    <dgm:cxn modelId="{3A05C1D0-EFA6-4A73-A00C-6F9B3D0A8113}" type="presParOf" srcId="{C074E32E-B213-453B-819A-A62ADF5D3769}" destId="{A5800185-0BB1-4CCA-A408-722FF93D859E}" srcOrd="0" destOrd="0" presId="urn:microsoft.com/office/officeart/2005/8/layout/pList1"/>
    <dgm:cxn modelId="{07DBDA94-A676-4AAF-A4A7-879018E54082}" type="presParOf" srcId="{C074E32E-B213-453B-819A-A62ADF5D3769}" destId="{C9C824C5-FD6D-4D3A-BB26-9840858976CB}" srcOrd="1" destOrd="0" presId="urn:microsoft.com/office/officeart/2005/8/layout/pList1"/>
    <dgm:cxn modelId="{252FAD39-F073-4475-A837-4F577230A5CD}" type="presParOf" srcId="{5DE2D793-98DE-4CC0-AAF5-8E76D17AF582}" destId="{AF0ABCDF-65D6-4D00-9E86-580CEEA48D71}" srcOrd="1" destOrd="0" presId="urn:microsoft.com/office/officeart/2005/8/layout/pList1"/>
    <dgm:cxn modelId="{C595A99A-697C-4BDF-A9D1-56C0950744D3}" type="presParOf" srcId="{5DE2D793-98DE-4CC0-AAF5-8E76D17AF582}" destId="{C891AB44-EF0A-4A97-8CFA-A2F47F801801}" srcOrd="2" destOrd="0" presId="urn:microsoft.com/office/officeart/2005/8/layout/pList1"/>
    <dgm:cxn modelId="{10C47A59-D468-4915-A7EF-425D8E4A3BBB}" type="presParOf" srcId="{C891AB44-EF0A-4A97-8CFA-A2F47F801801}" destId="{A1F9D5B6-103F-41B3-9FFC-CFC6214DB6E5}" srcOrd="0" destOrd="0" presId="urn:microsoft.com/office/officeart/2005/8/layout/pList1"/>
    <dgm:cxn modelId="{0957D257-F4E3-44B1-8BB0-C0796C1D4959}" type="presParOf" srcId="{C891AB44-EF0A-4A97-8CFA-A2F47F801801}" destId="{1C174D7B-4AEA-4F1C-B82B-DB320C409336}" srcOrd="1" destOrd="0" presId="urn:microsoft.com/office/officeart/2005/8/layout/pList1"/>
    <dgm:cxn modelId="{74DA4B37-8D05-459B-A434-51253FF8E8CD}" type="presParOf" srcId="{5DE2D793-98DE-4CC0-AAF5-8E76D17AF582}" destId="{7BDB2783-5147-42B0-95A8-6BAB66700F27}" srcOrd="3" destOrd="0" presId="urn:microsoft.com/office/officeart/2005/8/layout/pList1"/>
    <dgm:cxn modelId="{4E093AD2-5577-4684-AD39-ADE1FA653AC2}" type="presParOf" srcId="{5DE2D793-98DE-4CC0-AAF5-8E76D17AF582}" destId="{B8A84C49-4520-4C1A-B9F9-A14941B014AE}" srcOrd="4" destOrd="0" presId="urn:microsoft.com/office/officeart/2005/8/layout/pList1"/>
    <dgm:cxn modelId="{70A65507-2380-40BF-99BB-EC5A135D2D4E}" type="presParOf" srcId="{B8A84C49-4520-4C1A-B9F9-A14941B014AE}" destId="{FEC83484-B48F-47F3-9CEF-FF512ADF51DB}" srcOrd="0" destOrd="0" presId="urn:microsoft.com/office/officeart/2005/8/layout/pList1"/>
    <dgm:cxn modelId="{DF8801D5-6626-40D8-9A68-EF38B70152CF}" type="presParOf" srcId="{B8A84C49-4520-4C1A-B9F9-A14941B014AE}" destId="{73995C7A-A89B-40C0-89C6-603CD3ACB826}" srcOrd="1" destOrd="0" presId="urn:microsoft.com/office/officeart/2005/8/layout/pList1"/>
    <dgm:cxn modelId="{6E2F08AA-6AA2-4226-A7C0-BA9882FD7F17}" type="presParOf" srcId="{5DE2D793-98DE-4CC0-AAF5-8E76D17AF582}" destId="{87856152-4BDF-4097-9351-CE9A7A7230BE}" srcOrd="5" destOrd="0" presId="urn:microsoft.com/office/officeart/2005/8/layout/pList1"/>
    <dgm:cxn modelId="{78B31B9D-E9A2-4833-8F7F-91415C8F305E}" type="presParOf" srcId="{5DE2D793-98DE-4CC0-AAF5-8E76D17AF582}" destId="{56CD081F-9D62-41FB-ADCC-F436D41C9139}" srcOrd="6" destOrd="0" presId="urn:microsoft.com/office/officeart/2005/8/layout/pList1"/>
    <dgm:cxn modelId="{2BBD97F4-F8F4-4803-9B36-4296A59365D8}" type="presParOf" srcId="{56CD081F-9D62-41FB-ADCC-F436D41C9139}" destId="{C28DB86D-E751-475D-941B-18FC4353F9B9}" srcOrd="0" destOrd="0" presId="urn:microsoft.com/office/officeart/2005/8/layout/pList1"/>
    <dgm:cxn modelId="{42A5607E-A3A2-458D-9200-69EA0C0A020E}" type="presParOf" srcId="{56CD081F-9D62-41FB-ADCC-F436D41C9139}" destId="{62AE2610-B077-4C01-832D-315F455CAF89}"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BB6373-CAB0-4E79-AFC7-04E29CB4371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217FA04B-8A8A-49B5-B832-EEDB4136E752}">
      <dgm:prSet phldrT="[Text]"/>
      <dgm:spPr>
        <a:xfrm>
          <a:off x="8147148" y="1984782"/>
          <a:ext cx="2180071" cy="2314916"/>
        </a:xfrm>
        <a:prstGeom prst="roundRect">
          <a:avLst>
            <a:gd name="adj" fmla="val 10000"/>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t>
        <a:bodyPr/>
        <a:lstStyle/>
        <a:p>
          <a:pPr>
            <a:buNone/>
          </a:pPr>
          <a:endParaRPr lang="en-US" dirty="0">
            <a:solidFill>
              <a:sysClr val="window" lastClr="FFFFFF"/>
            </a:solidFill>
            <a:latin typeface="Calibri" panose="020F0502020204030204"/>
            <a:ea typeface="+mn-ea"/>
            <a:cs typeface="+mn-cs"/>
          </a:endParaRPr>
        </a:p>
      </dgm:t>
    </dgm:pt>
    <dgm:pt modelId="{C5E3C2F4-6B4F-456F-AEA3-F197EF5CBC3C}" type="parTrans" cxnId="{31908A4F-9C64-4387-B13E-2AE7740EABDE}">
      <dgm:prSet/>
      <dgm:spPr/>
      <dgm:t>
        <a:bodyPr/>
        <a:lstStyle/>
        <a:p>
          <a:endParaRPr lang="en-US"/>
        </a:p>
      </dgm:t>
    </dgm:pt>
    <dgm:pt modelId="{15BB027C-373A-437B-9782-DED34CBF346E}" type="sibTrans" cxnId="{31908A4F-9C64-4387-B13E-2AE7740EABDE}">
      <dgm:prSet/>
      <dgm:spPr>
        <a:xfrm rot="10742087">
          <a:off x="7093350" y="3072997"/>
          <a:ext cx="1140670" cy="417451"/>
        </a:xfrm>
        <a:prstGeom prst="leftRightArrow">
          <a:avLst>
            <a:gd name="adj1" fmla="val 60000"/>
            <a:gd name="adj2" fmla="val 50000"/>
          </a:avLst>
        </a:prstGeom>
        <a:solidFill>
          <a:srgbClr val="FF0000"/>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E7454AE8-B585-453D-A936-AC55BAB42E4E}">
      <dgm:prSet phldrT="[Text]"/>
      <dgm:spPr>
        <a:xfrm>
          <a:off x="934151" y="2088546"/>
          <a:ext cx="2316468" cy="2348138"/>
        </a:xfrm>
        <a:prstGeom prst="roundRect">
          <a:avLst>
            <a:gd name="adj" fmla="val 10000"/>
          </a:avLst>
        </a:prstGeom>
        <a:blipFill rotWithShape="0">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t>
        <a:bodyPr/>
        <a:lstStyle/>
        <a:p>
          <a:pPr>
            <a:buNone/>
          </a:pPr>
          <a:endParaRPr lang="en-US" dirty="0">
            <a:solidFill>
              <a:sysClr val="window" lastClr="FFFFFF"/>
            </a:solidFill>
            <a:latin typeface="Calibri" panose="020F0502020204030204"/>
            <a:ea typeface="+mn-ea"/>
            <a:cs typeface="+mn-cs"/>
          </a:endParaRPr>
        </a:p>
      </dgm:t>
    </dgm:pt>
    <dgm:pt modelId="{B8B76FE2-DEBA-4648-B203-DA3CEC2E7569}" type="parTrans" cxnId="{4C6F7B97-4DFE-4A76-A88F-10296187B313}">
      <dgm:prSet/>
      <dgm:spPr/>
      <dgm:t>
        <a:bodyPr/>
        <a:lstStyle/>
        <a:p>
          <a:endParaRPr lang="en-US"/>
        </a:p>
      </dgm:t>
    </dgm:pt>
    <dgm:pt modelId="{6DBF479D-8233-42B6-A6FA-5447359387FF}" type="sibTrans" cxnId="{4C6F7B97-4DFE-4A76-A88F-10296187B313}">
      <dgm:prSet/>
      <dgm:spPr>
        <a:xfrm rot="10650809" flipV="1">
          <a:off x="3379781" y="2942847"/>
          <a:ext cx="1135517" cy="441656"/>
        </a:xfrm>
        <a:prstGeom prst="leftRightArrow">
          <a:avLst>
            <a:gd name="adj1" fmla="val 60000"/>
            <a:gd name="adj2" fmla="val 50000"/>
          </a:avLst>
        </a:prstGeom>
        <a:solidFill>
          <a:srgbClr val="FFFF00"/>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30E9BD50-DBE4-486D-9431-D07CE56E11DC}">
      <dgm:prSet phldrT="[Text]"/>
      <dgm:spPr>
        <a:xfrm>
          <a:off x="4683085" y="2057245"/>
          <a:ext cx="2111045" cy="2284755"/>
        </a:xfrm>
        <a:prstGeom prst="roundRect">
          <a:avLst>
            <a:gd name="adj" fmla="val 10000"/>
          </a:avLst>
        </a:prstGeom>
        <a:blipFill rotWithShape="0">
          <a:blip xmlns:r="http://schemas.openxmlformats.org/officeDocument/2006/relationships" r:embed="rId3"/>
          <a:srcRect/>
          <a:stretch>
            <a:fillRect t="-7000" b="-7000"/>
          </a:stretch>
        </a:blipFill>
        <a:ln w="12700" cap="flat" cmpd="sng" algn="ctr">
          <a:solidFill>
            <a:sysClr val="window" lastClr="FFFFFF">
              <a:hueOff val="0"/>
              <a:satOff val="0"/>
              <a:lumOff val="0"/>
              <a:alphaOff val="0"/>
            </a:sysClr>
          </a:solidFill>
          <a:prstDash val="solid"/>
          <a:miter lim="800000"/>
        </a:ln>
        <a:effectLst/>
      </dgm:spPr>
      <dgm:t>
        <a:bodyPr/>
        <a:lstStyle/>
        <a:p>
          <a:pPr>
            <a:buNone/>
          </a:pPr>
          <a:endParaRPr lang="en-US" dirty="0">
            <a:solidFill>
              <a:sysClr val="window" lastClr="FFFFFF"/>
            </a:solidFill>
            <a:latin typeface="Calibri" panose="020F0502020204030204"/>
            <a:ea typeface="+mn-ea"/>
            <a:cs typeface="+mn-cs"/>
          </a:endParaRPr>
        </a:p>
      </dgm:t>
    </dgm:pt>
    <dgm:pt modelId="{8F1C395F-EC9C-44E0-93C6-742384D0B782}" type="sibTrans" cxnId="{28BF1360-66F4-4F20-A42A-4737BE67EC45}">
      <dgm:prSet>
        <dgm:style>
          <a:lnRef idx="2">
            <a:schemeClr val="accent6"/>
          </a:lnRef>
          <a:fillRef idx="1">
            <a:schemeClr val="lt1"/>
          </a:fillRef>
          <a:effectRef idx="0">
            <a:schemeClr val="accent6"/>
          </a:effectRef>
          <a:fontRef idx="minor">
            <a:schemeClr val="dk1"/>
          </a:fontRef>
        </dgm:style>
      </dgm:prSet>
      <dgm:spPr>
        <a:xfrm rot="10800000" flipV="1">
          <a:off x="3856613" y="137547"/>
          <a:ext cx="3675245" cy="1442757"/>
        </a:xfrm>
        <a:prstGeom prst="leftRightArrow">
          <a:avLst>
            <a:gd name="adj1" fmla="val 60000"/>
            <a:gd name="adj2" fmla="val 50000"/>
          </a:avLst>
        </a:prstGeom>
        <a:noFill/>
        <a:ln w="38100" cap="flat" cmpd="sng" algn="ctr">
          <a:solidFill>
            <a:srgbClr val="FFC000"/>
          </a:solidFill>
          <a:prstDash val="solid"/>
          <a:miter lim="800000"/>
        </a:ln>
        <a:effectLst/>
      </dgm:spPr>
      <dgm:t>
        <a:bodyPr/>
        <a:lstStyle/>
        <a:p>
          <a:pPr>
            <a:buNone/>
          </a:pPr>
          <a:endParaRPr lang="en-US" dirty="0">
            <a:solidFill>
              <a:srgbClr val="FFFF00"/>
            </a:solidFill>
            <a:latin typeface="Calibri" panose="020F0502020204030204"/>
            <a:ea typeface="+mn-ea"/>
            <a:cs typeface="+mn-cs"/>
          </a:endParaRPr>
        </a:p>
      </dgm:t>
    </dgm:pt>
    <dgm:pt modelId="{0574D918-2528-4D22-A892-75EBEAAC7F59}" type="parTrans" cxnId="{28BF1360-66F4-4F20-A42A-4737BE67EC45}">
      <dgm:prSet/>
      <dgm:spPr/>
      <dgm:t>
        <a:bodyPr/>
        <a:lstStyle/>
        <a:p>
          <a:endParaRPr lang="en-US"/>
        </a:p>
      </dgm:t>
    </dgm:pt>
    <dgm:pt modelId="{209CCB1A-2AEA-4B94-A2F4-5A7F778D3C89}" type="pres">
      <dgm:prSet presAssocID="{4DBB6373-CAB0-4E79-AFC7-04E29CB43713}" presName="Name0" presStyleCnt="0">
        <dgm:presLayoutVars>
          <dgm:dir/>
          <dgm:resizeHandles val="exact"/>
        </dgm:presLayoutVars>
      </dgm:prSet>
      <dgm:spPr/>
    </dgm:pt>
    <dgm:pt modelId="{0D767F0D-BBA8-47D5-AC53-7DC373A5688A}" type="pres">
      <dgm:prSet presAssocID="{30E9BD50-DBE4-486D-9431-D07CE56E11DC}" presName="node" presStyleLbl="node1" presStyleIdx="0" presStyleCnt="3" custScaleX="72758" custScaleY="157490" custRadScaleRad="10479" custRadScaleInc="-22841">
        <dgm:presLayoutVars>
          <dgm:bulletEnabled val="1"/>
        </dgm:presLayoutVars>
      </dgm:prSet>
      <dgm:spPr/>
    </dgm:pt>
    <dgm:pt modelId="{056E8E21-A05A-40B4-BA0E-13F1D244A9E7}" type="pres">
      <dgm:prSet presAssocID="{8F1C395F-EC9C-44E0-93C6-742384D0B782}" presName="sibTrans" presStyleLbl="sibTrans2D1" presStyleIdx="0" presStyleCnt="3" custAng="10856380" custFlipVert="1" custScaleX="339496" custScaleY="284144" custLinFactX="-64093" custLinFactY="-200000" custLinFactNeighborX="-100000" custLinFactNeighborY="-255394"/>
      <dgm:spPr/>
    </dgm:pt>
    <dgm:pt modelId="{B469B240-FF7C-4EC0-8AA1-D807D9AE5C45}" type="pres">
      <dgm:prSet presAssocID="{8F1C395F-EC9C-44E0-93C6-742384D0B782}" presName="connectorText" presStyleLbl="sibTrans2D1" presStyleIdx="0" presStyleCnt="3"/>
      <dgm:spPr/>
    </dgm:pt>
    <dgm:pt modelId="{B203BE6F-6FBB-463D-BD79-A7F4CBDB092F}" type="pres">
      <dgm:prSet presAssocID="{217FA04B-8A8A-49B5-B832-EEDB4136E752}" presName="node" presStyleLbl="node1" presStyleIdx="1" presStyleCnt="3" custScaleX="75137" custScaleY="159569" custRadScaleRad="124339" custRadScaleInc="-59424">
        <dgm:presLayoutVars>
          <dgm:bulletEnabled val="1"/>
        </dgm:presLayoutVars>
      </dgm:prSet>
      <dgm:spPr/>
    </dgm:pt>
    <dgm:pt modelId="{1015F6EB-ABE6-4D42-B902-7488EF101666}" type="pres">
      <dgm:prSet presAssocID="{15BB027C-373A-437B-9782-DED34CBF346E}" presName="sibTrans" presStyleLbl="sibTrans2D1" presStyleIdx="1" presStyleCnt="3" custScaleX="105368" custScaleY="82215" custLinFactX="81496" custLinFactNeighborX="100000" custLinFactNeighborY="15730"/>
      <dgm:spPr/>
    </dgm:pt>
    <dgm:pt modelId="{9961163A-4125-4D43-9657-5072615A16ED}" type="pres">
      <dgm:prSet presAssocID="{15BB027C-373A-437B-9782-DED34CBF346E}" presName="connectorText" presStyleLbl="sibTrans2D1" presStyleIdx="1" presStyleCnt="3"/>
      <dgm:spPr/>
    </dgm:pt>
    <dgm:pt modelId="{D71FEA80-18A9-4AD3-891D-BF8732915DFF}" type="pres">
      <dgm:prSet presAssocID="{E7454AE8-B585-453D-A936-AC55BAB42E4E}" presName="node" presStyleLbl="node1" presStyleIdx="2" presStyleCnt="3" custScaleX="79838" custScaleY="161859" custRadScaleRad="134259" custRadScaleInc="55628">
        <dgm:presLayoutVars>
          <dgm:bulletEnabled val="1"/>
        </dgm:presLayoutVars>
      </dgm:prSet>
      <dgm:spPr/>
    </dgm:pt>
    <dgm:pt modelId="{B478EAB4-BAD7-4A13-8652-3838707CBE2C}" type="pres">
      <dgm:prSet presAssocID="{6DBF479D-8233-42B6-A6FA-5447359387FF}" presName="sibTrans" presStyleLbl="sibTrans2D1" presStyleIdx="2" presStyleCnt="3" custAng="11008575" custFlipVert="1" custScaleX="104892" custScaleY="86982" custLinFactNeighborX="-1784" custLinFactNeighborY="-13108"/>
      <dgm:spPr/>
    </dgm:pt>
    <dgm:pt modelId="{F14F143B-2888-4E5B-B47B-E624C0175ECD}" type="pres">
      <dgm:prSet presAssocID="{6DBF479D-8233-42B6-A6FA-5447359387FF}" presName="connectorText" presStyleLbl="sibTrans2D1" presStyleIdx="2" presStyleCnt="3"/>
      <dgm:spPr/>
    </dgm:pt>
  </dgm:ptLst>
  <dgm:cxnLst>
    <dgm:cxn modelId="{7FD85201-FF4C-4D90-BE53-3B8A3FE2F8EC}" type="presOf" srcId="{30E9BD50-DBE4-486D-9431-D07CE56E11DC}" destId="{0D767F0D-BBA8-47D5-AC53-7DC373A5688A}" srcOrd="0" destOrd="0" presId="urn:microsoft.com/office/officeart/2005/8/layout/cycle7"/>
    <dgm:cxn modelId="{35FB9D04-C55C-4736-ACB7-1068B1761916}" type="presOf" srcId="{217FA04B-8A8A-49B5-B832-EEDB4136E752}" destId="{B203BE6F-6FBB-463D-BD79-A7F4CBDB092F}" srcOrd="0" destOrd="0" presId="urn:microsoft.com/office/officeart/2005/8/layout/cycle7"/>
    <dgm:cxn modelId="{092A1D5E-5C80-496A-9596-B5E47029A9A6}" type="presOf" srcId="{6DBF479D-8233-42B6-A6FA-5447359387FF}" destId="{F14F143B-2888-4E5B-B47B-E624C0175ECD}" srcOrd="1" destOrd="0" presId="urn:microsoft.com/office/officeart/2005/8/layout/cycle7"/>
    <dgm:cxn modelId="{28BF1360-66F4-4F20-A42A-4737BE67EC45}" srcId="{4DBB6373-CAB0-4E79-AFC7-04E29CB43713}" destId="{30E9BD50-DBE4-486D-9431-D07CE56E11DC}" srcOrd="0" destOrd="0" parTransId="{0574D918-2528-4D22-A892-75EBEAAC7F59}" sibTransId="{8F1C395F-EC9C-44E0-93C6-742384D0B782}"/>
    <dgm:cxn modelId="{D627B34D-FF8D-41F6-9A6F-6C437A25D321}" type="presOf" srcId="{8F1C395F-EC9C-44E0-93C6-742384D0B782}" destId="{B469B240-FF7C-4EC0-8AA1-D807D9AE5C45}" srcOrd="1" destOrd="0" presId="urn:microsoft.com/office/officeart/2005/8/layout/cycle7"/>
    <dgm:cxn modelId="{CDFB0B6F-EDBD-4C5C-8F9E-AF8A86462A62}" type="presOf" srcId="{8F1C395F-EC9C-44E0-93C6-742384D0B782}" destId="{056E8E21-A05A-40B4-BA0E-13F1D244A9E7}" srcOrd="0" destOrd="0" presId="urn:microsoft.com/office/officeart/2005/8/layout/cycle7"/>
    <dgm:cxn modelId="{31908A4F-9C64-4387-B13E-2AE7740EABDE}" srcId="{4DBB6373-CAB0-4E79-AFC7-04E29CB43713}" destId="{217FA04B-8A8A-49B5-B832-EEDB4136E752}" srcOrd="1" destOrd="0" parTransId="{C5E3C2F4-6B4F-456F-AEA3-F197EF5CBC3C}" sibTransId="{15BB027C-373A-437B-9782-DED34CBF346E}"/>
    <dgm:cxn modelId="{935FA58B-E46E-4156-9418-3B29EE53441F}" type="presOf" srcId="{E7454AE8-B585-453D-A936-AC55BAB42E4E}" destId="{D71FEA80-18A9-4AD3-891D-BF8732915DFF}" srcOrd="0" destOrd="0" presId="urn:microsoft.com/office/officeart/2005/8/layout/cycle7"/>
    <dgm:cxn modelId="{4C6F7B97-4DFE-4A76-A88F-10296187B313}" srcId="{4DBB6373-CAB0-4E79-AFC7-04E29CB43713}" destId="{E7454AE8-B585-453D-A936-AC55BAB42E4E}" srcOrd="2" destOrd="0" parTransId="{B8B76FE2-DEBA-4648-B203-DA3CEC2E7569}" sibTransId="{6DBF479D-8233-42B6-A6FA-5447359387FF}"/>
    <dgm:cxn modelId="{5AFDDA9A-6E08-4B04-A9DA-67E92E97EEAB}" type="presOf" srcId="{15BB027C-373A-437B-9782-DED34CBF346E}" destId="{1015F6EB-ABE6-4D42-B902-7488EF101666}" srcOrd="0" destOrd="0" presId="urn:microsoft.com/office/officeart/2005/8/layout/cycle7"/>
    <dgm:cxn modelId="{B69DEB9E-BB86-43AF-A5B7-410D12224490}" type="presOf" srcId="{15BB027C-373A-437B-9782-DED34CBF346E}" destId="{9961163A-4125-4D43-9657-5072615A16ED}" srcOrd="1" destOrd="0" presId="urn:microsoft.com/office/officeart/2005/8/layout/cycle7"/>
    <dgm:cxn modelId="{72108AE1-0F11-4C81-A02F-A584D21A4318}" type="presOf" srcId="{4DBB6373-CAB0-4E79-AFC7-04E29CB43713}" destId="{209CCB1A-2AEA-4B94-A2F4-5A7F778D3C89}" srcOrd="0" destOrd="0" presId="urn:microsoft.com/office/officeart/2005/8/layout/cycle7"/>
    <dgm:cxn modelId="{C767B6EC-A031-450C-A8E9-943BF1FB2DEB}" type="presOf" srcId="{6DBF479D-8233-42B6-A6FA-5447359387FF}" destId="{B478EAB4-BAD7-4A13-8652-3838707CBE2C}" srcOrd="0" destOrd="0" presId="urn:microsoft.com/office/officeart/2005/8/layout/cycle7"/>
    <dgm:cxn modelId="{4A3CC992-77BF-41AA-879F-40ECF7C2E3A7}" type="presParOf" srcId="{209CCB1A-2AEA-4B94-A2F4-5A7F778D3C89}" destId="{0D767F0D-BBA8-47D5-AC53-7DC373A5688A}" srcOrd="0" destOrd="0" presId="urn:microsoft.com/office/officeart/2005/8/layout/cycle7"/>
    <dgm:cxn modelId="{D54AE3A2-5E06-4638-AFD4-E29EDFFDD4C9}" type="presParOf" srcId="{209CCB1A-2AEA-4B94-A2F4-5A7F778D3C89}" destId="{056E8E21-A05A-40B4-BA0E-13F1D244A9E7}" srcOrd="1" destOrd="0" presId="urn:microsoft.com/office/officeart/2005/8/layout/cycle7"/>
    <dgm:cxn modelId="{FD4C9EA9-094D-48BA-8B40-B3FC71E5FCE2}" type="presParOf" srcId="{056E8E21-A05A-40B4-BA0E-13F1D244A9E7}" destId="{B469B240-FF7C-4EC0-8AA1-D807D9AE5C45}" srcOrd="0" destOrd="0" presId="urn:microsoft.com/office/officeart/2005/8/layout/cycle7"/>
    <dgm:cxn modelId="{AF753C5B-E806-4415-84FC-B3C045CC8584}" type="presParOf" srcId="{209CCB1A-2AEA-4B94-A2F4-5A7F778D3C89}" destId="{B203BE6F-6FBB-463D-BD79-A7F4CBDB092F}" srcOrd="2" destOrd="0" presId="urn:microsoft.com/office/officeart/2005/8/layout/cycle7"/>
    <dgm:cxn modelId="{1E535CD3-9144-4A5C-B41F-483431C1B4B6}" type="presParOf" srcId="{209CCB1A-2AEA-4B94-A2F4-5A7F778D3C89}" destId="{1015F6EB-ABE6-4D42-B902-7488EF101666}" srcOrd="3" destOrd="0" presId="urn:microsoft.com/office/officeart/2005/8/layout/cycle7"/>
    <dgm:cxn modelId="{7968ABAA-6FCF-4712-AC8C-1A6E7F92B844}" type="presParOf" srcId="{1015F6EB-ABE6-4D42-B902-7488EF101666}" destId="{9961163A-4125-4D43-9657-5072615A16ED}" srcOrd="0" destOrd="0" presId="urn:microsoft.com/office/officeart/2005/8/layout/cycle7"/>
    <dgm:cxn modelId="{7A112EF8-F8F8-4671-B70B-5A779FFAD82A}" type="presParOf" srcId="{209CCB1A-2AEA-4B94-A2F4-5A7F778D3C89}" destId="{D71FEA80-18A9-4AD3-891D-BF8732915DFF}" srcOrd="4" destOrd="0" presId="urn:microsoft.com/office/officeart/2005/8/layout/cycle7"/>
    <dgm:cxn modelId="{0E2774D2-563E-44C6-8602-3C19FB9AAC02}" type="presParOf" srcId="{209CCB1A-2AEA-4B94-A2F4-5A7F778D3C89}" destId="{B478EAB4-BAD7-4A13-8652-3838707CBE2C}" srcOrd="5" destOrd="0" presId="urn:microsoft.com/office/officeart/2005/8/layout/cycle7"/>
    <dgm:cxn modelId="{5DA5C214-02A4-40D9-81A9-D56FF376FB33}" type="presParOf" srcId="{B478EAB4-BAD7-4A13-8652-3838707CBE2C}" destId="{F14F143B-2888-4E5B-B47B-E624C0175EC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EE9A39-14A0-4202-BEB1-55CC6113411F}"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US"/>
        </a:p>
      </dgm:t>
    </dgm:pt>
    <dgm:pt modelId="{180035A7-E1F4-46BA-A08D-5281C2E40A47}">
      <dgm:prSet phldrT="[Text]" phldr="1" custT="1"/>
      <dgm:spPr>
        <a:blipFill rotWithShape="0">
          <a:blip xmlns:r="http://schemas.openxmlformats.org/officeDocument/2006/relationships" r:embed="rId1"/>
          <a:stretch>
            <a:fillRect/>
          </a:stretch>
        </a:blipFill>
      </dgm:spPr>
      <dgm:t>
        <a:bodyPr/>
        <a:lstStyle/>
        <a:p>
          <a:endParaRPr lang="en-US" sz="4800" dirty="0"/>
        </a:p>
      </dgm:t>
    </dgm:pt>
    <dgm:pt modelId="{75F5003F-895B-48EA-B68C-025903A194C4}" type="parTrans" cxnId="{927A4A9F-3141-4DA2-BFD3-8188EFA64655}">
      <dgm:prSet/>
      <dgm:spPr/>
      <dgm:t>
        <a:bodyPr/>
        <a:lstStyle/>
        <a:p>
          <a:endParaRPr lang="en-US"/>
        </a:p>
      </dgm:t>
    </dgm:pt>
    <dgm:pt modelId="{587B6CC5-BD36-4AA4-8CC3-FF7F9E6F3176}" type="sibTrans" cxnId="{927A4A9F-3141-4DA2-BFD3-8188EFA64655}">
      <dgm:prSet/>
      <dgm:spPr/>
      <dgm:t>
        <a:bodyPr/>
        <a:lstStyle/>
        <a:p>
          <a:endParaRPr lang="en-US"/>
        </a:p>
      </dgm:t>
    </dgm:pt>
    <dgm:pt modelId="{85776449-1D58-46B4-BF6F-D75CBA53F9CE}">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sz="4000" dirty="0" err="1">
              <a:solidFill>
                <a:srgbClr val="002060"/>
              </a:solidFill>
              <a:latin typeface="NikoshBAN" panose="02000000000000000000" pitchFamily="2" charset="0"/>
              <a:cs typeface="NikoshBAN" panose="02000000000000000000" pitchFamily="2" charset="0"/>
            </a:rPr>
            <a:t>মুলাকৃতি</a:t>
          </a:r>
          <a:r>
            <a:rPr lang="en-US" sz="4000" dirty="0">
              <a:solidFill>
                <a:srgbClr val="002060"/>
              </a:solidFill>
              <a:latin typeface="NikoshBAN" panose="02000000000000000000" pitchFamily="2" charset="0"/>
              <a:cs typeface="NikoshBAN" panose="02000000000000000000" pitchFamily="2" charset="0"/>
            </a:rPr>
            <a:t> </a:t>
          </a:r>
          <a:r>
            <a:rPr lang="en-US" sz="4000" dirty="0" err="1">
              <a:solidFill>
                <a:srgbClr val="002060"/>
              </a:solidFill>
              <a:latin typeface="NikoshBAN" panose="02000000000000000000" pitchFamily="2" charset="0"/>
              <a:cs typeface="NikoshBAN" panose="02000000000000000000" pitchFamily="2" charset="0"/>
            </a:rPr>
            <a:t>মূল</a:t>
          </a:r>
          <a:endParaRPr lang="en-US" sz="4000" dirty="0">
            <a:solidFill>
              <a:srgbClr val="002060"/>
            </a:solidFill>
            <a:latin typeface="NikoshBAN" panose="02000000000000000000" pitchFamily="2" charset="0"/>
            <a:cs typeface="NikoshBAN" panose="02000000000000000000" pitchFamily="2" charset="0"/>
          </a:endParaRPr>
        </a:p>
      </dgm:t>
    </dgm:pt>
    <dgm:pt modelId="{81F3C24E-7D36-4E15-BD01-F8918FC8C746}" type="parTrans" cxnId="{2E3D358D-E977-4AEE-9BBB-5EEF579239DE}">
      <dgm:prSet/>
      <dgm:spPr/>
      <dgm:t>
        <a:bodyPr/>
        <a:lstStyle/>
        <a:p>
          <a:endParaRPr lang="en-US"/>
        </a:p>
      </dgm:t>
    </dgm:pt>
    <dgm:pt modelId="{561F80A0-8311-469C-9352-E4CBFD20F529}" type="sibTrans" cxnId="{2E3D358D-E977-4AEE-9BBB-5EEF579239DE}">
      <dgm:prSet/>
      <dgm:spPr/>
      <dgm:t>
        <a:bodyPr/>
        <a:lstStyle/>
        <a:p>
          <a:endParaRPr lang="en-US"/>
        </a:p>
      </dgm:t>
    </dgm:pt>
    <dgm:pt modelId="{870E3435-2B19-4B11-9CDF-2DEEC453D18D}">
      <dgm:prSet phldrT="[Tex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sz="4000" dirty="0" err="1">
              <a:solidFill>
                <a:srgbClr val="002060"/>
              </a:solidFill>
              <a:latin typeface="NikoshBAN" panose="02000000000000000000" pitchFamily="2" charset="0"/>
              <a:cs typeface="NikoshBAN" panose="02000000000000000000" pitchFamily="2" charset="0"/>
            </a:rPr>
            <a:t>গাজরাকৃতি</a:t>
          </a:r>
          <a:endParaRPr lang="en-US" sz="4000" dirty="0">
            <a:solidFill>
              <a:srgbClr val="002060"/>
            </a:solidFill>
            <a:latin typeface="NikoshBAN" panose="02000000000000000000" pitchFamily="2" charset="0"/>
            <a:cs typeface="NikoshBAN" panose="02000000000000000000" pitchFamily="2" charset="0"/>
          </a:endParaRPr>
        </a:p>
      </dgm:t>
    </dgm:pt>
    <dgm:pt modelId="{25482736-734E-44D8-9B02-39043DA0B4CC}" type="parTrans" cxnId="{42DD0DCF-D7F1-4190-9636-DF2311CE04A1}">
      <dgm:prSet/>
      <dgm:spPr/>
      <dgm:t>
        <a:bodyPr/>
        <a:lstStyle/>
        <a:p>
          <a:endParaRPr lang="en-US"/>
        </a:p>
      </dgm:t>
    </dgm:pt>
    <dgm:pt modelId="{29D71A76-B38A-462D-A078-C0DECA611715}" type="sibTrans" cxnId="{42DD0DCF-D7F1-4190-9636-DF2311CE04A1}">
      <dgm:prSet/>
      <dgm:spPr/>
      <dgm:t>
        <a:bodyPr/>
        <a:lstStyle/>
        <a:p>
          <a:endParaRPr lang="en-US"/>
        </a:p>
      </dgm:t>
    </dgm:pt>
    <dgm:pt modelId="{D1975C08-E9B9-4AEA-A614-5855AC2D5596}">
      <dgm:prSet phldrT="[Text]" custT="1"/>
      <dgm: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dgm:spPr>
      <dgm:t>
        <a:bodyPr/>
        <a:lstStyle/>
        <a:p>
          <a:r>
            <a:rPr lang="en-US" sz="4000" dirty="0" err="1">
              <a:solidFill>
                <a:srgbClr val="002060"/>
              </a:solidFill>
              <a:latin typeface="NikoshBAN" panose="02000000000000000000" pitchFamily="2" charset="0"/>
              <a:cs typeface="NikoshBAN" panose="02000000000000000000" pitchFamily="2" charset="0"/>
            </a:rPr>
            <a:t>কন্দাকৃতি</a:t>
          </a:r>
          <a:endParaRPr lang="en-US" sz="4000" dirty="0">
            <a:solidFill>
              <a:srgbClr val="002060"/>
            </a:solidFill>
            <a:latin typeface="NikoshBAN" panose="02000000000000000000" pitchFamily="2" charset="0"/>
            <a:cs typeface="NikoshBAN" panose="02000000000000000000" pitchFamily="2" charset="0"/>
          </a:endParaRPr>
        </a:p>
      </dgm:t>
    </dgm:pt>
    <dgm:pt modelId="{61F6452C-0D25-4389-9871-70906EDB2C5F}" type="parTrans" cxnId="{4A239F27-9B55-47D5-AAC1-7F63ED700CCB}">
      <dgm:prSet/>
      <dgm:spPr/>
      <dgm:t>
        <a:bodyPr/>
        <a:lstStyle/>
        <a:p>
          <a:endParaRPr lang="en-US"/>
        </a:p>
      </dgm:t>
    </dgm:pt>
    <dgm:pt modelId="{6B03258D-C4CA-458E-9052-0AC2EC49609B}" type="sibTrans" cxnId="{4A239F27-9B55-47D5-AAC1-7F63ED700CCB}">
      <dgm:prSet/>
      <dgm:spPr/>
      <dgm:t>
        <a:bodyPr/>
        <a:lstStyle/>
        <a:p>
          <a:endParaRPr lang="en-US"/>
        </a:p>
      </dgm:t>
    </dgm:pt>
    <dgm:pt modelId="{CB94120F-85CB-4440-ABD0-A4756570FA40}">
      <dgm:prSet custT="1"/>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sz="4000" dirty="0" err="1">
              <a:solidFill>
                <a:srgbClr val="002060"/>
              </a:solidFill>
              <a:latin typeface="NikoshBAN" panose="02000000000000000000" pitchFamily="2" charset="0"/>
              <a:cs typeface="NikoshBAN" panose="02000000000000000000" pitchFamily="2" charset="0"/>
            </a:rPr>
            <a:t>শালগমাকৃতি</a:t>
          </a:r>
          <a:endParaRPr lang="en-US" sz="4000" dirty="0">
            <a:solidFill>
              <a:srgbClr val="002060"/>
            </a:solidFill>
            <a:latin typeface="NikoshBAN" panose="02000000000000000000" pitchFamily="2" charset="0"/>
            <a:cs typeface="NikoshBAN" panose="02000000000000000000" pitchFamily="2" charset="0"/>
          </a:endParaRPr>
        </a:p>
      </dgm:t>
    </dgm:pt>
    <dgm:pt modelId="{C4DF3872-BAD2-4536-BCC2-45C65EB73B17}" type="parTrans" cxnId="{223D5960-3F62-49A3-8D09-B8B0E42DB9CE}">
      <dgm:prSet/>
      <dgm:spPr/>
      <dgm:t>
        <a:bodyPr/>
        <a:lstStyle/>
        <a:p>
          <a:endParaRPr lang="en-US"/>
        </a:p>
      </dgm:t>
    </dgm:pt>
    <dgm:pt modelId="{762778DB-5764-4FB1-B893-8BCBEE1EA60A}" type="sibTrans" cxnId="{223D5960-3F62-49A3-8D09-B8B0E42DB9CE}">
      <dgm:prSet/>
      <dgm:spPr/>
      <dgm:t>
        <a:bodyPr/>
        <a:lstStyle/>
        <a:p>
          <a:endParaRPr lang="en-US"/>
        </a:p>
      </dgm:t>
    </dgm:pt>
    <dgm:pt modelId="{C8F64A71-DD9F-4EAC-9CAA-FDC72D19B5A3}" type="pres">
      <dgm:prSet presAssocID="{98EE9A39-14A0-4202-BEB1-55CC6113411F}" presName="hierChild1" presStyleCnt="0">
        <dgm:presLayoutVars>
          <dgm:orgChart val="1"/>
          <dgm:chPref val="1"/>
          <dgm:dir/>
          <dgm:animOne val="branch"/>
          <dgm:animLvl val="lvl"/>
          <dgm:resizeHandles/>
        </dgm:presLayoutVars>
      </dgm:prSet>
      <dgm:spPr/>
    </dgm:pt>
    <dgm:pt modelId="{396B6E6F-E77B-4F62-9D1F-0BA796326182}" type="pres">
      <dgm:prSet presAssocID="{180035A7-E1F4-46BA-A08D-5281C2E40A47}" presName="hierRoot1" presStyleCnt="0">
        <dgm:presLayoutVars>
          <dgm:hierBranch val="init"/>
        </dgm:presLayoutVars>
      </dgm:prSet>
      <dgm:spPr/>
    </dgm:pt>
    <dgm:pt modelId="{7C664097-A93A-4A32-8661-B185F1AE4D1A}" type="pres">
      <dgm:prSet presAssocID="{180035A7-E1F4-46BA-A08D-5281C2E40A47}" presName="rootComposite1" presStyleCnt="0"/>
      <dgm:spPr/>
    </dgm:pt>
    <dgm:pt modelId="{EC70C125-FAAC-4E96-BE91-707B2FF54E5C}" type="pres">
      <dgm:prSet presAssocID="{180035A7-E1F4-46BA-A08D-5281C2E40A47}" presName="rootText1" presStyleLbl="node0" presStyleIdx="0" presStyleCnt="1" custLinFactNeighborX="0" custLinFactNeighborY="-48987">
        <dgm:presLayoutVars>
          <dgm:chPref val="3"/>
        </dgm:presLayoutVars>
      </dgm:prSet>
      <dgm:spPr/>
    </dgm:pt>
    <dgm:pt modelId="{B5DFC0AB-707F-4D9E-B75A-F7D58574DA6E}" type="pres">
      <dgm:prSet presAssocID="{180035A7-E1F4-46BA-A08D-5281C2E40A47}" presName="rootConnector1" presStyleLbl="node1" presStyleIdx="0" presStyleCnt="0"/>
      <dgm:spPr/>
    </dgm:pt>
    <dgm:pt modelId="{776C0298-C770-4299-A48E-68EA8C2CDEE5}" type="pres">
      <dgm:prSet presAssocID="{180035A7-E1F4-46BA-A08D-5281C2E40A47}" presName="hierChild2" presStyleCnt="0"/>
      <dgm:spPr/>
    </dgm:pt>
    <dgm:pt modelId="{5393E6F7-B224-492C-819D-C01354DB2168}" type="pres">
      <dgm:prSet presAssocID="{81F3C24E-7D36-4E15-BD01-F8918FC8C746}" presName="Name37" presStyleLbl="parChTrans1D2" presStyleIdx="0" presStyleCnt="4"/>
      <dgm:spPr/>
    </dgm:pt>
    <dgm:pt modelId="{F6108D16-7FB0-4524-AFB2-D17327D54B06}" type="pres">
      <dgm:prSet presAssocID="{85776449-1D58-46B4-BF6F-D75CBA53F9CE}" presName="hierRoot2" presStyleCnt="0">
        <dgm:presLayoutVars>
          <dgm:hierBranch val="init"/>
        </dgm:presLayoutVars>
      </dgm:prSet>
      <dgm:spPr/>
    </dgm:pt>
    <dgm:pt modelId="{C50446E0-B6DF-4DE2-83FD-AFF91BCB3051}" type="pres">
      <dgm:prSet presAssocID="{85776449-1D58-46B4-BF6F-D75CBA53F9CE}" presName="rootComposite" presStyleCnt="0"/>
      <dgm:spPr/>
    </dgm:pt>
    <dgm:pt modelId="{77E4431A-5310-4024-985E-30A3D4939846}" type="pres">
      <dgm:prSet presAssocID="{85776449-1D58-46B4-BF6F-D75CBA53F9CE}" presName="rootText" presStyleLbl="node2" presStyleIdx="0" presStyleCnt="4" custScaleY="85521" custLinFactNeighborX="10236">
        <dgm:presLayoutVars>
          <dgm:chPref val="3"/>
        </dgm:presLayoutVars>
      </dgm:prSet>
      <dgm:spPr/>
    </dgm:pt>
    <dgm:pt modelId="{8D50DF9A-8409-475C-8C70-B28084155879}" type="pres">
      <dgm:prSet presAssocID="{85776449-1D58-46B4-BF6F-D75CBA53F9CE}" presName="rootConnector" presStyleLbl="node2" presStyleIdx="0" presStyleCnt="4"/>
      <dgm:spPr/>
    </dgm:pt>
    <dgm:pt modelId="{61347EC8-3AF7-4198-B6E2-B5D70C6FFE94}" type="pres">
      <dgm:prSet presAssocID="{85776449-1D58-46B4-BF6F-D75CBA53F9CE}" presName="hierChild4" presStyleCnt="0"/>
      <dgm:spPr/>
    </dgm:pt>
    <dgm:pt modelId="{551057D6-3840-4F09-96E3-50DF485EABD3}" type="pres">
      <dgm:prSet presAssocID="{85776449-1D58-46B4-BF6F-D75CBA53F9CE}" presName="hierChild5" presStyleCnt="0"/>
      <dgm:spPr/>
    </dgm:pt>
    <dgm:pt modelId="{C9468F5B-6B83-45FB-A39D-9515B91C0D7D}" type="pres">
      <dgm:prSet presAssocID="{25482736-734E-44D8-9B02-39043DA0B4CC}" presName="Name37" presStyleLbl="parChTrans1D2" presStyleIdx="1" presStyleCnt="4"/>
      <dgm:spPr/>
    </dgm:pt>
    <dgm:pt modelId="{53FB196B-A3D3-42A3-ABB0-13F6BF1C6C62}" type="pres">
      <dgm:prSet presAssocID="{870E3435-2B19-4B11-9CDF-2DEEC453D18D}" presName="hierRoot2" presStyleCnt="0">
        <dgm:presLayoutVars>
          <dgm:hierBranch val="init"/>
        </dgm:presLayoutVars>
      </dgm:prSet>
      <dgm:spPr/>
    </dgm:pt>
    <dgm:pt modelId="{4D05AEBA-36F0-4BED-BB4D-2BEF6022C741}" type="pres">
      <dgm:prSet presAssocID="{870E3435-2B19-4B11-9CDF-2DEEC453D18D}" presName="rootComposite" presStyleCnt="0"/>
      <dgm:spPr/>
    </dgm:pt>
    <dgm:pt modelId="{E650A486-813C-4B4D-82D8-B3158A8802B5}" type="pres">
      <dgm:prSet presAssocID="{870E3435-2B19-4B11-9CDF-2DEEC453D18D}" presName="rootText" presStyleLbl="node2" presStyleIdx="1" presStyleCnt="4" custScaleY="85521">
        <dgm:presLayoutVars>
          <dgm:chPref val="3"/>
        </dgm:presLayoutVars>
      </dgm:prSet>
      <dgm:spPr/>
    </dgm:pt>
    <dgm:pt modelId="{DF2A3D69-E5D7-4CC5-B34A-47B71110A901}" type="pres">
      <dgm:prSet presAssocID="{870E3435-2B19-4B11-9CDF-2DEEC453D18D}" presName="rootConnector" presStyleLbl="node2" presStyleIdx="1" presStyleCnt="4"/>
      <dgm:spPr/>
    </dgm:pt>
    <dgm:pt modelId="{E24C0883-65FE-47DB-8322-2B4C6D00F0A6}" type="pres">
      <dgm:prSet presAssocID="{870E3435-2B19-4B11-9CDF-2DEEC453D18D}" presName="hierChild4" presStyleCnt="0"/>
      <dgm:spPr/>
    </dgm:pt>
    <dgm:pt modelId="{9277F05D-D08E-4318-B724-04B8DE32FC7C}" type="pres">
      <dgm:prSet presAssocID="{870E3435-2B19-4B11-9CDF-2DEEC453D18D}" presName="hierChild5" presStyleCnt="0"/>
      <dgm:spPr/>
    </dgm:pt>
    <dgm:pt modelId="{2865CB8A-9999-4B86-9A6F-251D5B664979}" type="pres">
      <dgm:prSet presAssocID="{C4DF3872-BAD2-4536-BCC2-45C65EB73B17}" presName="Name37" presStyleLbl="parChTrans1D2" presStyleIdx="2" presStyleCnt="4"/>
      <dgm:spPr/>
    </dgm:pt>
    <dgm:pt modelId="{385AD471-FC4F-41F7-84C3-2F935F9A1EF1}" type="pres">
      <dgm:prSet presAssocID="{CB94120F-85CB-4440-ABD0-A4756570FA40}" presName="hierRoot2" presStyleCnt="0">
        <dgm:presLayoutVars>
          <dgm:hierBranch val="init"/>
        </dgm:presLayoutVars>
      </dgm:prSet>
      <dgm:spPr/>
    </dgm:pt>
    <dgm:pt modelId="{AE55F2EF-3D46-41E0-ADDD-FDFAD9929302}" type="pres">
      <dgm:prSet presAssocID="{CB94120F-85CB-4440-ABD0-A4756570FA40}" presName="rootComposite" presStyleCnt="0"/>
      <dgm:spPr/>
    </dgm:pt>
    <dgm:pt modelId="{D4917934-9C8E-4739-894E-0FFE157E5466}" type="pres">
      <dgm:prSet presAssocID="{CB94120F-85CB-4440-ABD0-A4756570FA40}" presName="rootText" presStyleLbl="node2" presStyleIdx="2" presStyleCnt="4" custScaleY="85521" custLinFactNeighborX="2011" custLinFactNeighborY="-2274">
        <dgm:presLayoutVars>
          <dgm:chPref val="3"/>
        </dgm:presLayoutVars>
      </dgm:prSet>
      <dgm:spPr/>
    </dgm:pt>
    <dgm:pt modelId="{4BC3EDCD-E69F-42B2-9F8A-B9E297DF1357}" type="pres">
      <dgm:prSet presAssocID="{CB94120F-85CB-4440-ABD0-A4756570FA40}" presName="rootConnector" presStyleLbl="node2" presStyleIdx="2" presStyleCnt="4"/>
      <dgm:spPr/>
    </dgm:pt>
    <dgm:pt modelId="{447611C5-BB11-4AC5-97C9-D8EB0FC5764D}" type="pres">
      <dgm:prSet presAssocID="{CB94120F-85CB-4440-ABD0-A4756570FA40}" presName="hierChild4" presStyleCnt="0"/>
      <dgm:spPr/>
    </dgm:pt>
    <dgm:pt modelId="{87F6A4BE-A24F-4634-9BA5-E7376ED3CAFD}" type="pres">
      <dgm:prSet presAssocID="{CB94120F-85CB-4440-ABD0-A4756570FA40}" presName="hierChild5" presStyleCnt="0"/>
      <dgm:spPr/>
    </dgm:pt>
    <dgm:pt modelId="{9EC8A3C8-2266-4F51-B456-A240F985DC49}" type="pres">
      <dgm:prSet presAssocID="{61F6452C-0D25-4389-9871-70906EDB2C5F}" presName="Name37" presStyleLbl="parChTrans1D2" presStyleIdx="3" presStyleCnt="4"/>
      <dgm:spPr/>
    </dgm:pt>
    <dgm:pt modelId="{3C92AD91-7BD1-40F9-822E-B0F276D30239}" type="pres">
      <dgm:prSet presAssocID="{D1975C08-E9B9-4AEA-A614-5855AC2D5596}" presName="hierRoot2" presStyleCnt="0">
        <dgm:presLayoutVars>
          <dgm:hierBranch val="init"/>
        </dgm:presLayoutVars>
      </dgm:prSet>
      <dgm:spPr/>
    </dgm:pt>
    <dgm:pt modelId="{BD60CABA-E8E6-45E4-9A09-B691381F4240}" type="pres">
      <dgm:prSet presAssocID="{D1975C08-E9B9-4AEA-A614-5855AC2D5596}" presName="rootComposite" presStyleCnt="0"/>
      <dgm:spPr/>
    </dgm:pt>
    <dgm:pt modelId="{C9F2D99F-0E27-4E12-8E7A-E3037F5A40EF}" type="pres">
      <dgm:prSet presAssocID="{D1975C08-E9B9-4AEA-A614-5855AC2D5596}" presName="rootText" presStyleLbl="node2" presStyleIdx="3" presStyleCnt="4" custScaleY="85521" custLinFactNeighborX="-8530">
        <dgm:presLayoutVars>
          <dgm:chPref val="3"/>
        </dgm:presLayoutVars>
      </dgm:prSet>
      <dgm:spPr/>
    </dgm:pt>
    <dgm:pt modelId="{DFFD216A-C297-4A78-B7B6-AA1F4A97EF27}" type="pres">
      <dgm:prSet presAssocID="{D1975C08-E9B9-4AEA-A614-5855AC2D5596}" presName="rootConnector" presStyleLbl="node2" presStyleIdx="3" presStyleCnt="4"/>
      <dgm:spPr/>
    </dgm:pt>
    <dgm:pt modelId="{1D3ED3AD-C952-412F-B44E-8DCF22BACC7E}" type="pres">
      <dgm:prSet presAssocID="{D1975C08-E9B9-4AEA-A614-5855AC2D5596}" presName="hierChild4" presStyleCnt="0"/>
      <dgm:spPr/>
    </dgm:pt>
    <dgm:pt modelId="{CDFF9C0A-3A6F-4713-9CF5-F67EA91B4D7D}" type="pres">
      <dgm:prSet presAssocID="{D1975C08-E9B9-4AEA-A614-5855AC2D5596}" presName="hierChild5" presStyleCnt="0"/>
      <dgm:spPr/>
    </dgm:pt>
    <dgm:pt modelId="{8EB64824-137F-4F9C-A63B-D84815986D2A}" type="pres">
      <dgm:prSet presAssocID="{180035A7-E1F4-46BA-A08D-5281C2E40A47}" presName="hierChild3" presStyleCnt="0"/>
      <dgm:spPr/>
    </dgm:pt>
  </dgm:ptLst>
  <dgm:cxnLst>
    <dgm:cxn modelId="{29651A10-F06D-452A-BDDD-6ADB62D6A4A1}" type="presOf" srcId="{D1975C08-E9B9-4AEA-A614-5855AC2D5596}" destId="{DFFD216A-C297-4A78-B7B6-AA1F4A97EF27}" srcOrd="1" destOrd="0" presId="urn:microsoft.com/office/officeart/2005/8/layout/orgChart1"/>
    <dgm:cxn modelId="{05A5431D-7C87-4EBB-B83A-240C16F01FE6}" type="presOf" srcId="{81F3C24E-7D36-4E15-BD01-F8918FC8C746}" destId="{5393E6F7-B224-492C-819D-C01354DB2168}" srcOrd="0" destOrd="0" presId="urn:microsoft.com/office/officeart/2005/8/layout/orgChart1"/>
    <dgm:cxn modelId="{802EE924-5052-425D-A353-E3E7FD807454}" type="presOf" srcId="{98EE9A39-14A0-4202-BEB1-55CC6113411F}" destId="{C8F64A71-DD9F-4EAC-9CAA-FDC72D19B5A3}" srcOrd="0" destOrd="0" presId="urn:microsoft.com/office/officeart/2005/8/layout/orgChart1"/>
    <dgm:cxn modelId="{4A239F27-9B55-47D5-AAC1-7F63ED700CCB}" srcId="{180035A7-E1F4-46BA-A08D-5281C2E40A47}" destId="{D1975C08-E9B9-4AEA-A614-5855AC2D5596}" srcOrd="3" destOrd="0" parTransId="{61F6452C-0D25-4389-9871-70906EDB2C5F}" sibTransId="{6B03258D-C4CA-458E-9052-0AC2EC49609B}"/>
    <dgm:cxn modelId="{477BB927-9A5F-48C6-B804-6E01D141BD2A}" type="presOf" srcId="{870E3435-2B19-4B11-9CDF-2DEEC453D18D}" destId="{DF2A3D69-E5D7-4CC5-B34A-47B71110A901}" srcOrd="1" destOrd="0" presId="urn:microsoft.com/office/officeart/2005/8/layout/orgChart1"/>
    <dgm:cxn modelId="{0325972F-5DC9-4B24-A74D-687B5CB788F7}" type="presOf" srcId="{CB94120F-85CB-4440-ABD0-A4756570FA40}" destId="{D4917934-9C8E-4739-894E-0FFE157E5466}" srcOrd="0" destOrd="0" presId="urn:microsoft.com/office/officeart/2005/8/layout/orgChart1"/>
    <dgm:cxn modelId="{4B905A36-AB8C-44BB-A7DA-8066E79FEAD6}" type="presOf" srcId="{25482736-734E-44D8-9B02-39043DA0B4CC}" destId="{C9468F5B-6B83-45FB-A39D-9515B91C0D7D}" srcOrd="0" destOrd="0" presId="urn:microsoft.com/office/officeart/2005/8/layout/orgChart1"/>
    <dgm:cxn modelId="{1B0D1A5C-E0B5-423D-9912-448DCF876E6B}" type="presOf" srcId="{C4DF3872-BAD2-4536-BCC2-45C65EB73B17}" destId="{2865CB8A-9999-4B86-9A6F-251D5B664979}" srcOrd="0" destOrd="0" presId="urn:microsoft.com/office/officeart/2005/8/layout/orgChart1"/>
    <dgm:cxn modelId="{223D5960-3F62-49A3-8D09-B8B0E42DB9CE}" srcId="{180035A7-E1F4-46BA-A08D-5281C2E40A47}" destId="{CB94120F-85CB-4440-ABD0-A4756570FA40}" srcOrd="2" destOrd="0" parTransId="{C4DF3872-BAD2-4536-BCC2-45C65EB73B17}" sibTransId="{762778DB-5764-4FB1-B893-8BCBEE1EA60A}"/>
    <dgm:cxn modelId="{F70A7B4B-D886-4DDC-A850-68C9DE9452CB}" type="presOf" srcId="{D1975C08-E9B9-4AEA-A614-5855AC2D5596}" destId="{C9F2D99F-0E27-4E12-8E7A-E3037F5A40EF}" srcOrd="0" destOrd="0" presId="urn:microsoft.com/office/officeart/2005/8/layout/orgChart1"/>
    <dgm:cxn modelId="{2780944F-C3B9-4496-B1E5-E95990CF81B7}" type="presOf" srcId="{61F6452C-0D25-4389-9871-70906EDB2C5F}" destId="{9EC8A3C8-2266-4F51-B456-A240F985DC49}" srcOrd="0" destOrd="0" presId="urn:microsoft.com/office/officeart/2005/8/layout/orgChart1"/>
    <dgm:cxn modelId="{93227483-6613-4FBC-8CB7-06EAFC3C526E}" type="presOf" srcId="{85776449-1D58-46B4-BF6F-D75CBA53F9CE}" destId="{77E4431A-5310-4024-985E-30A3D4939846}" srcOrd="0" destOrd="0" presId="urn:microsoft.com/office/officeart/2005/8/layout/orgChart1"/>
    <dgm:cxn modelId="{2E3D358D-E977-4AEE-9BBB-5EEF579239DE}" srcId="{180035A7-E1F4-46BA-A08D-5281C2E40A47}" destId="{85776449-1D58-46B4-BF6F-D75CBA53F9CE}" srcOrd="0" destOrd="0" parTransId="{81F3C24E-7D36-4E15-BD01-F8918FC8C746}" sibTransId="{561F80A0-8311-469C-9352-E4CBFD20F529}"/>
    <dgm:cxn modelId="{927A4A9F-3141-4DA2-BFD3-8188EFA64655}" srcId="{98EE9A39-14A0-4202-BEB1-55CC6113411F}" destId="{180035A7-E1F4-46BA-A08D-5281C2E40A47}" srcOrd="0" destOrd="0" parTransId="{75F5003F-895B-48EA-B68C-025903A194C4}" sibTransId="{587B6CC5-BD36-4AA4-8CC3-FF7F9E6F3176}"/>
    <dgm:cxn modelId="{D4BBE0A1-8C12-46A3-A61E-DEE3AD4EB7B2}" type="presOf" srcId="{180035A7-E1F4-46BA-A08D-5281C2E40A47}" destId="{B5DFC0AB-707F-4D9E-B75A-F7D58574DA6E}" srcOrd="1" destOrd="0" presId="urn:microsoft.com/office/officeart/2005/8/layout/orgChart1"/>
    <dgm:cxn modelId="{B086A1AD-9BC2-4D8F-9815-979CCA31E829}" type="presOf" srcId="{85776449-1D58-46B4-BF6F-D75CBA53F9CE}" destId="{8D50DF9A-8409-475C-8C70-B28084155879}" srcOrd="1" destOrd="0" presId="urn:microsoft.com/office/officeart/2005/8/layout/orgChart1"/>
    <dgm:cxn modelId="{E66992C5-2358-4CB8-BEC0-AE9210D0489F}" type="presOf" srcId="{180035A7-E1F4-46BA-A08D-5281C2E40A47}" destId="{EC70C125-FAAC-4E96-BE91-707B2FF54E5C}" srcOrd="0" destOrd="0" presId="urn:microsoft.com/office/officeart/2005/8/layout/orgChart1"/>
    <dgm:cxn modelId="{4E4BE3C7-68AA-4A77-BA94-F830DF73AFA3}" type="presOf" srcId="{870E3435-2B19-4B11-9CDF-2DEEC453D18D}" destId="{E650A486-813C-4B4D-82D8-B3158A8802B5}" srcOrd="0" destOrd="0" presId="urn:microsoft.com/office/officeart/2005/8/layout/orgChart1"/>
    <dgm:cxn modelId="{E0BA5FC9-142D-43BB-A280-CE68719EBCAE}" type="presOf" srcId="{CB94120F-85CB-4440-ABD0-A4756570FA40}" destId="{4BC3EDCD-E69F-42B2-9F8A-B9E297DF1357}" srcOrd="1" destOrd="0" presId="urn:microsoft.com/office/officeart/2005/8/layout/orgChart1"/>
    <dgm:cxn modelId="{42DD0DCF-D7F1-4190-9636-DF2311CE04A1}" srcId="{180035A7-E1F4-46BA-A08D-5281C2E40A47}" destId="{870E3435-2B19-4B11-9CDF-2DEEC453D18D}" srcOrd="1" destOrd="0" parTransId="{25482736-734E-44D8-9B02-39043DA0B4CC}" sibTransId="{29D71A76-B38A-462D-A078-C0DECA611715}"/>
    <dgm:cxn modelId="{B010C1AE-39CA-4AC5-BB9A-F2CE9398476E}" type="presParOf" srcId="{C8F64A71-DD9F-4EAC-9CAA-FDC72D19B5A3}" destId="{396B6E6F-E77B-4F62-9D1F-0BA796326182}" srcOrd="0" destOrd="0" presId="urn:microsoft.com/office/officeart/2005/8/layout/orgChart1"/>
    <dgm:cxn modelId="{EECDD3D4-8136-443B-BD8C-6EA62E02B6F8}" type="presParOf" srcId="{396B6E6F-E77B-4F62-9D1F-0BA796326182}" destId="{7C664097-A93A-4A32-8661-B185F1AE4D1A}" srcOrd="0" destOrd="0" presId="urn:microsoft.com/office/officeart/2005/8/layout/orgChart1"/>
    <dgm:cxn modelId="{82C7A5A4-17CB-49F9-9EB0-CC430D3E8259}" type="presParOf" srcId="{7C664097-A93A-4A32-8661-B185F1AE4D1A}" destId="{EC70C125-FAAC-4E96-BE91-707B2FF54E5C}" srcOrd="0" destOrd="0" presId="urn:microsoft.com/office/officeart/2005/8/layout/orgChart1"/>
    <dgm:cxn modelId="{46097911-EADC-4E7B-A0D0-B90487C1DA5B}" type="presParOf" srcId="{7C664097-A93A-4A32-8661-B185F1AE4D1A}" destId="{B5DFC0AB-707F-4D9E-B75A-F7D58574DA6E}" srcOrd="1" destOrd="0" presId="urn:microsoft.com/office/officeart/2005/8/layout/orgChart1"/>
    <dgm:cxn modelId="{F65C6486-9A3D-4962-99CB-FA658A4A4194}" type="presParOf" srcId="{396B6E6F-E77B-4F62-9D1F-0BA796326182}" destId="{776C0298-C770-4299-A48E-68EA8C2CDEE5}" srcOrd="1" destOrd="0" presId="urn:microsoft.com/office/officeart/2005/8/layout/orgChart1"/>
    <dgm:cxn modelId="{3B7FFFFF-4910-4F07-9A9C-2F7F5DC9131F}" type="presParOf" srcId="{776C0298-C770-4299-A48E-68EA8C2CDEE5}" destId="{5393E6F7-B224-492C-819D-C01354DB2168}" srcOrd="0" destOrd="0" presId="urn:microsoft.com/office/officeart/2005/8/layout/orgChart1"/>
    <dgm:cxn modelId="{96F3949C-8392-4B1C-90B9-016A940EEEDE}" type="presParOf" srcId="{776C0298-C770-4299-A48E-68EA8C2CDEE5}" destId="{F6108D16-7FB0-4524-AFB2-D17327D54B06}" srcOrd="1" destOrd="0" presId="urn:microsoft.com/office/officeart/2005/8/layout/orgChart1"/>
    <dgm:cxn modelId="{AC2A4D1B-324D-42D6-A111-6877AEE846F0}" type="presParOf" srcId="{F6108D16-7FB0-4524-AFB2-D17327D54B06}" destId="{C50446E0-B6DF-4DE2-83FD-AFF91BCB3051}" srcOrd="0" destOrd="0" presId="urn:microsoft.com/office/officeart/2005/8/layout/orgChart1"/>
    <dgm:cxn modelId="{41693FEB-940B-4F06-B529-B269B8922B4F}" type="presParOf" srcId="{C50446E0-B6DF-4DE2-83FD-AFF91BCB3051}" destId="{77E4431A-5310-4024-985E-30A3D4939846}" srcOrd="0" destOrd="0" presId="urn:microsoft.com/office/officeart/2005/8/layout/orgChart1"/>
    <dgm:cxn modelId="{FFA8BC24-32F3-4C16-83CC-B05A98B19BE4}" type="presParOf" srcId="{C50446E0-B6DF-4DE2-83FD-AFF91BCB3051}" destId="{8D50DF9A-8409-475C-8C70-B28084155879}" srcOrd="1" destOrd="0" presId="urn:microsoft.com/office/officeart/2005/8/layout/orgChart1"/>
    <dgm:cxn modelId="{4F64A273-CA77-48AE-879F-3C2A5497C29A}" type="presParOf" srcId="{F6108D16-7FB0-4524-AFB2-D17327D54B06}" destId="{61347EC8-3AF7-4198-B6E2-B5D70C6FFE94}" srcOrd="1" destOrd="0" presId="urn:microsoft.com/office/officeart/2005/8/layout/orgChart1"/>
    <dgm:cxn modelId="{147A6EF6-6303-4CD5-8052-D43A65429BA5}" type="presParOf" srcId="{F6108D16-7FB0-4524-AFB2-D17327D54B06}" destId="{551057D6-3840-4F09-96E3-50DF485EABD3}" srcOrd="2" destOrd="0" presId="urn:microsoft.com/office/officeart/2005/8/layout/orgChart1"/>
    <dgm:cxn modelId="{599E15B6-CD38-4E03-9CE5-26E74DF8F8DC}" type="presParOf" srcId="{776C0298-C770-4299-A48E-68EA8C2CDEE5}" destId="{C9468F5B-6B83-45FB-A39D-9515B91C0D7D}" srcOrd="2" destOrd="0" presId="urn:microsoft.com/office/officeart/2005/8/layout/orgChart1"/>
    <dgm:cxn modelId="{CDA2D8D1-6CDD-42D0-B24B-C48A33472EDA}" type="presParOf" srcId="{776C0298-C770-4299-A48E-68EA8C2CDEE5}" destId="{53FB196B-A3D3-42A3-ABB0-13F6BF1C6C62}" srcOrd="3" destOrd="0" presId="urn:microsoft.com/office/officeart/2005/8/layout/orgChart1"/>
    <dgm:cxn modelId="{9C9425AD-D048-4406-8E7D-AC54F58A98B2}" type="presParOf" srcId="{53FB196B-A3D3-42A3-ABB0-13F6BF1C6C62}" destId="{4D05AEBA-36F0-4BED-BB4D-2BEF6022C741}" srcOrd="0" destOrd="0" presId="urn:microsoft.com/office/officeart/2005/8/layout/orgChart1"/>
    <dgm:cxn modelId="{BFC9E69C-5B84-40C9-9249-446F03B3E55B}" type="presParOf" srcId="{4D05AEBA-36F0-4BED-BB4D-2BEF6022C741}" destId="{E650A486-813C-4B4D-82D8-B3158A8802B5}" srcOrd="0" destOrd="0" presId="urn:microsoft.com/office/officeart/2005/8/layout/orgChart1"/>
    <dgm:cxn modelId="{E28C31D3-0E6D-41D3-94B0-722E26963C9D}" type="presParOf" srcId="{4D05AEBA-36F0-4BED-BB4D-2BEF6022C741}" destId="{DF2A3D69-E5D7-4CC5-B34A-47B71110A901}" srcOrd="1" destOrd="0" presId="urn:microsoft.com/office/officeart/2005/8/layout/orgChart1"/>
    <dgm:cxn modelId="{8F95E36F-27D1-443F-AC98-3B95CE3AC5CF}" type="presParOf" srcId="{53FB196B-A3D3-42A3-ABB0-13F6BF1C6C62}" destId="{E24C0883-65FE-47DB-8322-2B4C6D00F0A6}" srcOrd="1" destOrd="0" presId="urn:microsoft.com/office/officeart/2005/8/layout/orgChart1"/>
    <dgm:cxn modelId="{6957A0E5-23A9-430C-9835-D888FDC20833}" type="presParOf" srcId="{53FB196B-A3D3-42A3-ABB0-13F6BF1C6C62}" destId="{9277F05D-D08E-4318-B724-04B8DE32FC7C}" srcOrd="2" destOrd="0" presId="urn:microsoft.com/office/officeart/2005/8/layout/orgChart1"/>
    <dgm:cxn modelId="{9DCA27CB-9866-4D67-B5EB-CD473DC8A9A7}" type="presParOf" srcId="{776C0298-C770-4299-A48E-68EA8C2CDEE5}" destId="{2865CB8A-9999-4B86-9A6F-251D5B664979}" srcOrd="4" destOrd="0" presId="urn:microsoft.com/office/officeart/2005/8/layout/orgChart1"/>
    <dgm:cxn modelId="{428C8359-6363-4708-BB44-7781A82227C9}" type="presParOf" srcId="{776C0298-C770-4299-A48E-68EA8C2CDEE5}" destId="{385AD471-FC4F-41F7-84C3-2F935F9A1EF1}" srcOrd="5" destOrd="0" presId="urn:microsoft.com/office/officeart/2005/8/layout/orgChart1"/>
    <dgm:cxn modelId="{8281FFF4-1406-475F-9809-0822FAE4719B}" type="presParOf" srcId="{385AD471-FC4F-41F7-84C3-2F935F9A1EF1}" destId="{AE55F2EF-3D46-41E0-ADDD-FDFAD9929302}" srcOrd="0" destOrd="0" presId="urn:microsoft.com/office/officeart/2005/8/layout/orgChart1"/>
    <dgm:cxn modelId="{30EAD051-1B75-4AB1-8182-F5D7AF229CCC}" type="presParOf" srcId="{AE55F2EF-3D46-41E0-ADDD-FDFAD9929302}" destId="{D4917934-9C8E-4739-894E-0FFE157E5466}" srcOrd="0" destOrd="0" presId="urn:microsoft.com/office/officeart/2005/8/layout/orgChart1"/>
    <dgm:cxn modelId="{EFEAE9C7-99DD-48E8-B585-4E7D074263C0}" type="presParOf" srcId="{AE55F2EF-3D46-41E0-ADDD-FDFAD9929302}" destId="{4BC3EDCD-E69F-42B2-9F8A-B9E297DF1357}" srcOrd="1" destOrd="0" presId="urn:microsoft.com/office/officeart/2005/8/layout/orgChart1"/>
    <dgm:cxn modelId="{116416D6-2264-4393-9878-F2665A3DAB0F}" type="presParOf" srcId="{385AD471-FC4F-41F7-84C3-2F935F9A1EF1}" destId="{447611C5-BB11-4AC5-97C9-D8EB0FC5764D}" srcOrd="1" destOrd="0" presId="urn:microsoft.com/office/officeart/2005/8/layout/orgChart1"/>
    <dgm:cxn modelId="{D3E868CF-8FDA-45B1-8192-7114DAA1A76D}" type="presParOf" srcId="{385AD471-FC4F-41F7-84C3-2F935F9A1EF1}" destId="{87F6A4BE-A24F-4634-9BA5-E7376ED3CAFD}" srcOrd="2" destOrd="0" presId="urn:microsoft.com/office/officeart/2005/8/layout/orgChart1"/>
    <dgm:cxn modelId="{0978C508-22E5-4E1B-AC4B-A42260C7985D}" type="presParOf" srcId="{776C0298-C770-4299-A48E-68EA8C2CDEE5}" destId="{9EC8A3C8-2266-4F51-B456-A240F985DC49}" srcOrd="6" destOrd="0" presId="urn:microsoft.com/office/officeart/2005/8/layout/orgChart1"/>
    <dgm:cxn modelId="{921F5E0B-2F8D-426F-98F5-42994E3F6018}" type="presParOf" srcId="{776C0298-C770-4299-A48E-68EA8C2CDEE5}" destId="{3C92AD91-7BD1-40F9-822E-B0F276D30239}" srcOrd="7" destOrd="0" presId="urn:microsoft.com/office/officeart/2005/8/layout/orgChart1"/>
    <dgm:cxn modelId="{C3599773-246D-48B2-BB6F-60A13FBF26B9}" type="presParOf" srcId="{3C92AD91-7BD1-40F9-822E-B0F276D30239}" destId="{BD60CABA-E8E6-45E4-9A09-B691381F4240}" srcOrd="0" destOrd="0" presId="urn:microsoft.com/office/officeart/2005/8/layout/orgChart1"/>
    <dgm:cxn modelId="{C0CA26DB-5AE5-4927-9949-BAABBD1245DA}" type="presParOf" srcId="{BD60CABA-E8E6-45E4-9A09-B691381F4240}" destId="{C9F2D99F-0E27-4E12-8E7A-E3037F5A40EF}" srcOrd="0" destOrd="0" presId="urn:microsoft.com/office/officeart/2005/8/layout/orgChart1"/>
    <dgm:cxn modelId="{7348138C-AC99-4E39-B6A7-1A4AB9395A4B}" type="presParOf" srcId="{BD60CABA-E8E6-45E4-9A09-B691381F4240}" destId="{DFFD216A-C297-4A78-B7B6-AA1F4A97EF27}" srcOrd="1" destOrd="0" presId="urn:microsoft.com/office/officeart/2005/8/layout/orgChart1"/>
    <dgm:cxn modelId="{92FC27A7-26C4-4B8E-AE3F-B9536835385D}" type="presParOf" srcId="{3C92AD91-7BD1-40F9-822E-B0F276D30239}" destId="{1D3ED3AD-C952-412F-B44E-8DCF22BACC7E}" srcOrd="1" destOrd="0" presId="urn:microsoft.com/office/officeart/2005/8/layout/orgChart1"/>
    <dgm:cxn modelId="{ADD795CC-360D-4E39-92AE-8EAC70FA1C65}" type="presParOf" srcId="{3C92AD91-7BD1-40F9-822E-B0F276D30239}" destId="{CDFF9C0A-3A6F-4713-9CF5-F67EA91B4D7D}" srcOrd="2" destOrd="0" presId="urn:microsoft.com/office/officeart/2005/8/layout/orgChart1"/>
    <dgm:cxn modelId="{06DB5D2D-9717-4AFE-A9D8-A2032B351471}" type="presParOf" srcId="{396B6E6F-E77B-4F62-9D1F-0BA796326182}" destId="{8EB64824-137F-4F9C-A63B-D84815986D2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00185-0BB1-4CCA-A408-722FF93D859E}">
      <dsp:nvSpPr>
        <dsp:cNvPr id="0" name=""/>
        <dsp:cNvSpPr/>
      </dsp:nvSpPr>
      <dsp:spPr>
        <a:xfrm>
          <a:off x="169607" y="949809"/>
          <a:ext cx="2781294" cy="30129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824C5-FD6D-4D3A-BB26-9840858976CB}">
      <dsp:nvSpPr>
        <dsp:cNvPr id="0" name=""/>
        <dsp:cNvSpPr/>
      </dsp:nvSpPr>
      <dsp:spPr>
        <a:xfrm>
          <a:off x="5844" y="3469021"/>
          <a:ext cx="2781294" cy="10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0" numCol="1" spcCol="1270" anchor="t" anchorCtr="0">
          <a:noAutofit/>
        </a:bodyPr>
        <a:lstStyle/>
        <a:p>
          <a:pPr marL="0" lvl="0" indent="0" algn="ctr" defTabSz="2133600">
            <a:lnSpc>
              <a:spcPct val="90000"/>
            </a:lnSpc>
            <a:spcBef>
              <a:spcPct val="0"/>
            </a:spcBef>
            <a:spcAft>
              <a:spcPct val="35000"/>
            </a:spcAft>
            <a:buNone/>
          </a:pPr>
          <a:endParaRPr lang="en-US" sz="4800" kern="1200"/>
        </a:p>
      </dsp:txBody>
      <dsp:txXfrm>
        <a:off x="5844" y="3469021"/>
        <a:ext cx="2781294" cy="1031860"/>
      </dsp:txXfrm>
    </dsp:sp>
    <dsp:sp modelId="{A1F9D5B6-103F-41B3-9FFC-CFC6214DB6E5}">
      <dsp:nvSpPr>
        <dsp:cNvPr id="0" name=""/>
        <dsp:cNvSpPr/>
      </dsp:nvSpPr>
      <dsp:spPr>
        <a:xfrm>
          <a:off x="3065385" y="997367"/>
          <a:ext cx="2781294" cy="304107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174D7B-4AEA-4F1C-B82B-DB320C409336}">
      <dsp:nvSpPr>
        <dsp:cNvPr id="0" name=""/>
        <dsp:cNvSpPr/>
      </dsp:nvSpPr>
      <dsp:spPr>
        <a:xfrm>
          <a:off x="3065385" y="3476059"/>
          <a:ext cx="2781294" cy="10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0" numCol="1" spcCol="1270" anchor="t" anchorCtr="0">
          <a:noAutofit/>
        </a:bodyPr>
        <a:lstStyle/>
        <a:p>
          <a:pPr marL="0" lvl="0" indent="0" algn="ctr" defTabSz="2133600">
            <a:lnSpc>
              <a:spcPct val="90000"/>
            </a:lnSpc>
            <a:spcBef>
              <a:spcPct val="0"/>
            </a:spcBef>
            <a:spcAft>
              <a:spcPct val="35000"/>
            </a:spcAft>
            <a:buNone/>
          </a:pPr>
          <a:endParaRPr lang="en-US" sz="4800" kern="1200"/>
        </a:p>
      </dsp:txBody>
      <dsp:txXfrm>
        <a:off x="3065385" y="3476059"/>
        <a:ext cx="2781294" cy="1031860"/>
      </dsp:txXfrm>
    </dsp:sp>
    <dsp:sp modelId="{FEC83484-B48F-47F3-9CEF-FF512ADF51DB}">
      <dsp:nvSpPr>
        <dsp:cNvPr id="0" name=""/>
        <dsp:cNvSpPr/>
      </dsp:nvSpPr>
      <dsp:spPr>
        <a:xfrm>
          <a:off x="6124926" y="1088885"/>
          <a:ext cx="2781294" cy="267499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95C7A-A89B-40C0-89C6-603CD3ACB826}">
      <dsp:nvSpPr>
        <dsp:cNvPr id="0" name=""/>
        <dsp:cNvSpPr/>
      </dsp:nvSpPr>
      <dsp:spPr>
        <a:xfrm>
          <a:off x="6124926" y="3384541"/>
          <a:ext cx="2781294" cy="10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0" numCol="1" spcCol="1270" anchor="t" anchorCtr="0">
          <a:noAutofit/>
        </a:bodyPr>
        <a:lstStyle/>
        <a:p>
          <a:pPr marL="0" lvl="0" indent="0" algn="ctr" defTabSz="2133600">
            <a:lnSpc>
              <a:spcPct val="90000"/>
            </a:lnSpc>
            <a:spcBef>
              <a:spcPct val="0"/>
            </a:spcBef>
            <a:spcAft>
              <a:spcPct val="35000"/>
            </a:spcAft>
            <a:buNone/>
          </a:pPr>
          <a:endParaRPr lang="en-US" sz="4800" kern="1200"/>
        </a:p>
      </dsp:txBody>
      <dsp:txXfrm>
        <a:off x="6124926" y="3384541"/>
        <a:ext cx="2781294" cy="1031860"/>
      </dsp:txXfrm>
    </dsp:sp>
    <dsp:sp modelId="{C28DB86D-E751-475D-941B-18FC4353F9B9}">
      <dsp:nvSpPr>
        <dsp:cNvPr id="0" name=""/>
        <dsp:cNvSpPr/>
      </dsp:nvSpPr>
      <dsp:spPr>
        <a:xfrm>
          <a:off x="9047988" y="1130517"/>
          <a:ext cx="2781294" cy="270316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AE2610-B077-4C01-832D-315F455CAF89}">
      <dsp:nvSpPr>
        <dsp:cNvPr id="0" name=""/>
        <dsp:cNvSpPr/>
      </dsp:nvSpPr>
      <dsp:spPr>
        <a:xfrm>
          <a:off x="9184466" y="3391583"/>
          <a:ext cx="2781294" cy="10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0" numCol="1" spcCol="1270" anchor="t" anchorCtr="0">
          <a:noAutofit/>
        </a:bodyPr>
        <a:lstStyle/>
        <a:p>
          <a:pPr marL="0" lvl="0" indent="0" algn="ctr" defTabSz="2133600">
            <a:lnSpc>
              <a:spcPct val="90000"/>
            </a:lnSpc>
            <a:spcBef>
              <a:spcPct val="0"/>
            </a:spcBef>
            <a:spcAft>
              <a:spcPct val="35000"/>
            </a:spcAft>
            <a:buNone/>
          </a:pPr>
          <a:endParaRPr lang="en-US" sz="4800" kern="1200"/>
        </a:p>
      </dsp:txBody>
      <dsp:txXfrm>
        <a:off x="9184466" y="3391583"/>
        <a:ext cx="2781294" cy="103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67F0D-BBA8-47D5-AC53-7DC373A5688A}">
      <dsp:nvSpPr>
        <dsp:cNvPr id="0" name=""/>
        <dsp:cNvSpPr/>
      </dsp:nvSpPr>
      <dsp:spPr>
        <a:xfrm>
          <a:off x="4683085" y="2057245"/>
          <a:ext cx="2111045" cy="2284755"/>
        </a:xfrm>
        <a:prstGeom prst="roundRect">
          <a:avLst>
            <a:gd name="adj" fmla="val 10000"/>
          </a:avLst>
        </a:prstGeom>
        <a:blipFill rotWithShape="0">
          <a:blip xmlns:r="http://schemas.openxmlformats.org/officeDocument/2006/relationships" r:embed="rId1"/>
          <a:srcRect/>
          <a:stretch>
            <a:fillRect t="-7000" b="-7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ysClr val="window" lastClr="FFFFFF"/>
            </a:solidFill>
            <a:latin typeface="Calibri" panose="020F0502020204030204"/>
            <a:ea typeface="+mn-ea"/>
            <a:cs typeface="+mn-cs"/>
          </a:endParaRPr>
        </a:p>
      </dsp:txBody>
      <dsp:txXfrm>
        <a:off x="4744915" y="2119075"/>
        <a:ext cx="1987385" cy="2161095"/>
      </dsp:txXfrm>
    </dsp:sp>
    <dsp:sp modelId="{056E8E21-A05A-40B4-BA0E-13F1D244A9E7}">
      <dsp:nvSpPr>
        <dsp:cNvPr id="0" name=""/>
        <dsp:cNvSpPr/>
      </dsp:nvSpPr>
      <dsp:spPr>
        <a:xfrm rot="10800000" flipV="1">
          <a:off x="3856613" y="137547"/>
          <a:ext cx="3675245" cy="1442757"/>
        </a:xfrm>
        <a:prstGeom prst="leftRightArrow">
          <a:avLst>
            <a:gd name="adj1" fmla="val 60000"/>
            <a:gd name="adj2" fmla="val 50000"/>
          </a:avLst>
        </a:prstGeom>
        <a:noFill/>
        <a:ln w="38100" cap="flat" cmpd="sng" algn="ctr">
          <a:solidFill>
            <a:srgbClr val="FFC000"/>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dirty="0">
            <a:solidFill>
              <a:srgbClr val="FFFF00"/>
            </a:solidFill>
            <a:latin typeface="Calibri" panose="020F0502020204030204"/>
            <a:ea typeface="+mn-ea"/>
            <a:cs typeface="+mn-cs"/>
          </a:endParaRPr>
        </a:p>
      </dsp:txBody>
      <dsp:txXfrm rot="-10800000">
        <a:off x="4289440" y="426098"/>
        <a:ext cx="2809591" cy="865655"/>
      </dsp:txXfrm>
    </dsp:sp>
    <dsp:sp modelId="{B203BE6F-6FBB-463D-BD79-A7F4CBDB092F}">
      <dsp:nvSpPr>
        <dsp:cNvPr id="0" name=""/>
        <dsp:cNvSpPr/>
      </dsp:nvSpPr>
      <dsp:spPr>
        <a:xfrm>
          <a:off x="8147148" y="1984782"/>
          <a:ext cx="2180071" cy="2314916"/>
        </a:xfrm>
        <a:prstGeom prst="roundRect">
          <a:avLst>
            <a:gd name="adj" fmla="val 10000"/>
          </a:avLst>
        </a:prstGeom>
        <a:blipFill rotWithShape="0">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ysClr val="window" lastClr="FFFFFF"/>
            </a:solidFill>
            <a:latin typeface="Calibri" panose="020F0502020204030204"/>
            <a:ea typeface="+mn-ea"/>
            <a:cs typeface="+mn-cs"/>
          </a:endParaRPr>
        </a:p>
      </dsp:txBody>
      <dsp:txXfrm>
        <a:off x="8211000" y="2048634"/>
        <a:ext cx="2052367" cy="2187212"/>
      </dsp:txXfrm>
    </dsp:sp>
    <dsp:sp modelId="{1015F6EB-ABE6-4D42-B902-7488EF101666}">
      <dsp:nvSpPr>
        <dsp:cNvPr id="0" name=""/>
        <dsp:cNvSpPr/>
      </dsp:nvSpPr>
      <dsp:spPr>
        <a:xfrm rot="10742087">
          <a:off x="7093350" y="3072997"/>
          <a:ext cx="1140670" cy="417451"/>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ysClr val="window" lastClr="FFFFFF"/>
            </a:solidFill>
            <a:latin typeface="Calibri" panose="020F0502020204030204"/>
            <a:ea typeface="+mn-ea"/>
            <a:cs typeface="+mn-cs"/>
          </a:endParaRPr>
        </a:p>
      </dsp:txBody>
      <dsp:txXfrm rot="10800000">
        <a:off x="7218585" y="3156487"/>
        <a:ext cx="890200" cy="250471"/>
      </dsp:txXfrm>
    </dsp:sp>
    <dsp:sp modelId="{D71FEA80-18A9-4AD3-891D-BF8732915DFF}">
      <dsp:nvSpPr>
        <dsp:cNvPr id="0" name=""/>
        <dsp:cNvSpPr/>
      </dsp:nvSpPr>
      <dsp:spPr>
        <a:xfrm>
          <a:off x="934151" y="2088546"/>
          <a:ext cx="2316468" cy="2348138"/>
        </a:xfrm>
        <a:prstGeom prst="roundRect">
          <a:avLst>
            <a:gd name="adj" fmla="val 10000"/>
          </a:avLst>
        </a:prstGeom>
        <a:blipFill rotWithShape="0">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ysClr val="window" lastClr="FFFFFF"/>
            </a:solidFill>
            <a:latin typeface="Calibri" panose="020F0502020204030204"/>
            <a:ea typeface="+mn-ea"/>
            <a:cs typeface="+mn-cs"/>
          </a:endParaRPr>
        </a:p>
      </dsp:txBody>
      <dsp:txXfrm>
        <a:off x="1001998" y="2156393"/>
        <a:ext cx="2180774" cy="2212444"/>
      </dsp:txXfrm>
    </dsp:sp>
    <dsp:sp modelId="{B478EAB4-BAD7-4A13-8652-3838707CBE2C}">
      <dsp:nvSpPr>
        <dsp:cNvPr id="0" name=""/>
        <dsp:cNvSpPr/>
      </dsp:nvSpPr>
      <dsp:spPr>
        <a:xfrm rot="10650809" flipV="1">
          <a:off x="3379781" y="2942847"/>
          <a:ext cx="1135517" cy="441656"/>
        </a:xfrm>
        <a:prstGeom prst="lef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Calibri" panose="020F0502020204030204"/>
            <a:ea typeface="+mn-ea"/>
            <a:cs typeface="+mn-cs"/>
          </a:endParaRPr>
        </a:p>
      </dsp:txBody>
      <dsp:txXfrm rot="10800000">
        <a:off x="3512278" y="3031178"/>
        <a:ext cx="870523" cy="264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8A3C8-2266-4F51-B456-A240F985DC49}">
      <dsp:nvSpPr>
        <dsp:cNvPr id="0" name=""/>
        <dsp:cNvSpPr/>
      </dsp:nvSpPr>
      <dsp:spPr>
        <a:xfrm>
          <a:off x="5732584" y="1842902"/>
          <a:ext cx="4278787" cy="1125380"/>
        </a:xfrm>
        <a:custGeom>
          <a:avLst/>
          <a:gdLst/>
          <a:ahLst/>
          <a:cxnLst/>
          <a:rect l="0" t="0" r="0" b="0"/>
          <a:pathLst>
            <a:path>
              <a:moveTo>
                <a:pt x="0" y="0"/>
              </a:moveTo>
              <a:lnTo>
                <a:pt x="0" y="865639"/>
              </a:lnTo>
              <a:lnTo>
                <a:pt x="4278787" y="865639"/>
              </a:lnTo>
              <a:lnTo>
                <a:pt x="4278787" y="112538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65CB8A-9999-4B86-9A6F-251D5B664979}">
      <dsp:nvSpPr>
        <dsp:cNvPr id="0" name=""/>
        <dsp:cNvSpPr/>
      </dsp:nvSpPr>
      <dsp:spPr>
        <a:xfrm>
          <a:off x="5732584" y="1842902"/>
          <a:ext cx="1546344" cy="1097253"/>
        </a:xfrm>
        <a:custGeom>
          <a:avLst/>
          <a:gdLst/>
          <a:ahLst/>
          <a:cxnLst/>
          <a:rect l="0" t="0" r="0" b="0"/>
          <a:pathLst>
            <a:path>
              <a:moveTo>
                <a:pt x="0" y="0"/>
              </a:moveTo>
              <a:lnTo>
                <a:pt x="0" y="837513"/>
              </a:lnTo>
              <a:lnTo>
                <a:pt x="1546344" y="837513"/>
              </a:lnTo>
              <a:lnTo>
                <a:pt x="1546344" y="1097253"/>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468F5B-6B83-45FB-A39D-9515B91C0D7D}">
      <dsp:nvSpPr>
        <dsp:cNvPr id="0" name=""/>
        <dsp:cNvSpPr/>
      </dsp:nvSpPr>
      <dsp:spPr>
        <a:xfrm>
          <a:off x="4235985" y="1842902"/>
          <a:ext cx="1496598" cy="1125380"/>
        </a:xfrm>
        <a:custGeom>
          <a:avLst/>
          <a:gdLst/>
          <a:ahLst/>
          <a:cxnLst/>
          <a:rect l="0" t="0" r="0" b="0"/>
          <a:pathLst>
            <a:path>
              <a:moveTo>
                <a:pt x="1496598" y="0"/>
              </a:moveTo>
              <a:lnTo>
                <a:pt x="1496598" y="865639"/>
              </a:lnTo>
              <a:lnTo>
                <a:pt x="0" y="865639"/>
              </a:lnTo>
              <a:lnTo>
                <a:pt x="0" y="112538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93E6F7-B224-492C-819D-C01354DB2168}">
      <dsp:nvSpPr>
        <dsp:cNvPr id="0" name=""/>
        <dsp:cNvSpPr/>
      </dsp:nvSpPr>
      <dsp:spPr>
        <a:xfrm>
          <a:off x="1495998" y="1842902"/>
          <a:ext cx="4236585" cy="1125380"/>
        </a:xfrm>
        <a:custGeom>
          <a:avLst/>
          <a:gdLst/>
          <a:ahLst/>
          <a:cxnLst/>
          <a:rect l="0" t="0" r="0" b="0"/>
          <a:pathLst>
            <a:path>
              <a:moveTo>
                <a:pt x="4236585" y="0"/>
              </a:moveTo>
              <a:lnTo>
                <a:pt x="4236585" y="865639"/>
              </a:lnTo>
              <a:lnTo>
                <a:pt x="0" y="865639"/>
              </a:lnTo>
              <a:lnTo>
                <a:pt x="0" y="112538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70C125-FAAC-4E96-BE91-707B2FF54E5C}">
      <dsp:nvSpPr>
        <dsp:cNvPr id="0" name=""/>
        <dsp:cNvSpPr/>
      </dsp:nvSpPr>
      <dsp:spPr>
        <a:xfrm>
          <a:off x="4495725" y="606044"/>
          <a:ext cx="2473716" cy="1236858"/>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4495725" y="606044"/>
        <a:ext cx="2473716" cy="1236858"/>
      </dsp:txXfrm>
    </dsp:sp>
    <dsp:sp modelId="{77E4431A-5310-4024-985E-30A3D4939846}">
      <dsp:nvSpPr>
        <dsp:cNvPr id="0" name=""/>
        <dsp:cNvSpPr/>
      </dsp:nvSpPr>
      <dsp:spPr>
        <a:xfrm>
          <a:off x="259140" y="2968283"/>
          <a:ext cx="2473716" cy="105777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err="1">
              <a:solidFill>
                <a:srgbClr val="002060"/>
              </a:solidFill>
              <a:latin typeface="NikoshBAN" panose="02000000000000000000" pitchFamily="2" charset="0"/>
              <a:cs typeface="NikoshBAN" panose="02000000000000000000" pitchFamily="2" charset="0"/>
            </a:rPr>
            <a:t>মুলাকৃতি</a:t>
          </a:r>
          <a:r>
            <a:rPr lang="en-US" sz="4000" kern="1200" dirty="0">
              <a:solidFill>
                <a:srgbClr val="002060"/>
              </a:solidFill>
              <a:latin typeface="NikoshBAN" panose="02000000000000000000" pitchFamily="2" charset="0"/>
              <a:cs typeface="NikoshBAN" panose="02000000000000000000" pitchFamily="2" charset="0"/>
            </a:rPr>
            <a:t> </a:t>
          </a:r>
          <a:r>
            <a:rPr lang="en-US" sz="4000" kern="1200" dirty="0" err="1">
              <a:solidFill>
                <a:srgbClr val="002060"/>
              </a:solidFill>
              <a:latin typeface="NikoshBAN" panose="02000000000000000000" pitchFamily="2" charset="0"/>
              <a:cs typeface="NikoshBAN" panose="02000000000000000000" pitchFamily="2" charset="0"/>
            </a:rPr>
            <a:t>মূল</a:t>
          </a:r>
          <a:endParaRPr lang="en-US" sz="4000" kern="1200" dirty="0">
            <a:solidFill>
              <a:srgbClr val="002060"/>
            </a:solidFill>
            <a:latin typeface="NikoshBAN" panose="02000000000000000000" pitchFamily="2" charset="0"/>
            <a:cs typeface="NikoshBAN" panose="02000000000000000000" pitchFamily="2" charset="0"/>
          </a:endParaRPr>
        </a:p>
      </dsp:txBody>
      <dsp:txXfrm>
        <a:off x="259140" y="2968283"/>
        <a:ext cx="2473716" cy="1057773"/>
      </dsp:txXfrm>
    </dsp:sp>
    <dsp:sp modelId="{E650A486-813C-4B4D-82D8-B3158A8802B5}">
      <dsp:nvSpPr>
        <dsp:cNvPr id="0" name=""/>
        <dsp:cNvSpPr/>
      </dsp:nvSpPr>
      <dsp:spPr>
        <a:xfrm>
          <a:off x="2999127" y="2968283"/>
          <a:ext cx="2473716" cy="105777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err="1">
              <a:solidFill>
                <a:srgbClr val="002060"/>
              </a:solidFill>
              <a:latin typeface="NikoshBAN" panose="02000000000000000000" pitchFamily="2" charset="0"/>
              <a:cs typeface="NikoshBAN" panose="02000000000000000000" pitchFamily="2" charset="0"/>
            </a:rPr>
            <a:t>গাজরাকৃতি</a:t>
          </a:r>
          <a:endParaRPr lang="en-US" sz="4000" kern="1200" dirty="0">
            <a:solidFill>
              <a:srgbClr val="002060"/>
            </a:solidFill>
            <a:latin typeface="NikoshBAN" panose="02000000000000000000" pitchFamily="2" charset="0"/>
            <a:cs typeface="NikoshBAN" panose="02000000000000000000" pitchFamily="2" charset="0"/>
          </a:endParaRPr>
        </a:p>
      </dsp:txBody>
      <dsp:txXfrm>
        <a:off x="2999127" y="2968283"/>
        <a:ext cx="2473716" cy="1057773"/>
      </dsp:txXfrm>
    </dsp:sp>
    <dsp:sp modelId="{D4917934-9C8E-4739-894E-0FFE157E5466}">
      <dsp:nvSpPr>
        <dsp:cNvPr id="0" name=""/>
        <dsp:cNvSpPr/>
      </dsp:nvSpPr>
      <dsp:spPr>
        <a:xfrm>
          <a:off x="6042070" y="2940156"/>
          <a:ext cx="2473716" cy="1057773"/>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err="1">
              <a:solidFill>
                <a:srgbClr val="002060"/>
              </a:solidFill>
              <a:latin typeface="NikoshBAN" panose="02000000000000000000" pitchFamily="2" charset="0"/>
              <a:cs typeface="NikoshBAN" panose="02000000000000000000" pitchFamily="2" charset="0"/>
            </a:rPr>
            <a:t>শালগমাকৃতি</a:t>
          </a:r>
          <a:endParaRPr lang="en-US" sz="4000" kern="1200" dirty="0">
            <a:solidFill>
              <a:srgbClr val="002060"/>
            </a:solidFill>
            <a:latin typeface="NikoshBAN" panose="02000000000000000000" pitchFamily="2" charset="0"/>
            <a:cs typeface="NikoshBAN" panose="02000000000000000000" pitchFamily="2" charset="0"/>
          </a:endParaRPr>
        </a:p>
      </dsp:txBody>
      <dsp:txXfrm>
        <a:off x="6042070" y="2940156"/>
        <a:ext cx="2473716" cy="1057773"/>
      </dsp:txXfrm>
    </dsp:sp>
    <dsp:sp modelId="{C9F2D99F-0E27-4E12-8E7A-E3037F5A40EF}">
      <dsp:nvSpPr>
        <dsp:cNvPr id="0" name=""/>
        <dsp:cNvSpPr/>
      </dsp:nvSpPr>
      <dsp:spPr>
        <a:xfrm>
          <a:off x="8774513" y="2968283"/>
          <a:ext cx="2473716" cy="1057773"/>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err="1">
              <a:solidFill>
                <a:srgbClr val="002060"/>
              </a:solidFill>
              <a:latin typeface="NikoshBAN" panose="02000000000000000000" pitchFamily="2" charset="0"/>
              <a:cs typeface="NikoshBAN" panose="02000000000000000000" pitchFamily="2" charset="0"/>
            </a:rPr>
            <a:t>কন্দাকৃতি</a:t>
          </a:r>
          <a:endParaRPr lang="en-US" sz="4000" kern="1200" dirty="0">
            <a:solidFill>
              <a:srgbClr val="002060"/>
            </a:solidFill>
            <a:latin typeface="NikoshBAN" panose="02000000000000000000" pitchFamily="2" charset="0"/>
            <a:cs typeface="NikoshBAN" panose="02000000000000000000" pitchFamily="2" charset="0"/>
          </a:endParaRPr>
        </a:p>
      </dsp:txBody>
      <dsp:txXfrm>
        <a:off x="8774513" y="2968283"/>
        <a:ext cx="2473716" cy="105777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6BA63D-FAB8-44AE-9FD6-29DBA911364B}"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1C918-86DA-4F0C-8BB8-839DC74ABD4E}" type="slidenum">
              <a:rPr lang="en-US" smtClean="0"/>
              <a:t>‹#›</a:t>
            </a:fld>
            <a:endParaRPr lang="en-US"/>
          </a:p>
        </p:txBody>
      </p:sp>
    </p:spTree>
    <p:extLst>
      <p:ext uri="{BB962C8B-B14F-4D97-AF65-F5344CB8AC3E}">
        <p14:creationId xmlns:p14="http://schemas.microsoft.com/office/powerpoint/2010/main" val="253565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A63D-FAB8-44AE-9FD6-29DBA911364B}"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1C918-86DA-4F0C-8BB8-839DC74ABD4E}" type="slidenum">
              <a:rPr lang="en-US" smtClean="0"/>
              <a:t>‹#›</a:t>
            </a:fld>
            <a:endParaRPr lang="en-US"/>
          </a:p>
        </p:txBody>
      </p:sp>
    </p:spTree>
    <p:extLst>
      <p:ext uri="{BB962C8B-B14F-4D97-AF65-F5344CB8AC3E}">
        <p14:creationId xmlns:p14="http://schemas.microsoft.com/office/powerpoint/2010/main" val="84092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A63D-FAB8-44AE-9FD6-29DBA911364B}"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1C918-86DA-4F0C-8BB8-839DC74ABD4E}" type="slidenum">
              <a:rPr lang="en-US" smtClean="0"/>
              <a:t>‹#›</a:t>
            </a:fld>
            <a:endParaRPr lang="en-US"/>
          </a:p>
        </p:txBody>
      </p:sp>
    </p:spTree>
    <p:extLst>
      <p:ext uri="{BB962C8B-B14F-4D97-AF65-F5344CB8AC3E}">
        <p14:creationId xmlns:p14="http://schemas.microsoft.com/office/powerpoint/2010/main" val="34469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A63D-FAB8-44AE-9FD6-29DBA911364B}"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1C918-86DA-4F0C-8BB8-839DC74ABD4E}" type="slidenum">
              <a:rPr lang="en-US" smtClean="0"/>
              <a:t>‹#›</a:t>
            </a:fld>
            <a:endParaRPr lang="en-US"/>
          </a:p>
        </p:txBody>
      </p:sp>
    </p:spTree>
    <p:extLst>
      <p:ext uri="{BB962C8B-B14F-4D97-AF65-F5344CB8AC3E}">
        <p14:creationId xmlns:p14="http://schemas.microsoft.com/office/powerpoint/2010/main" val="410861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A63D-FAB8-44AE-9FD6-29DBA911364B}"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1C918-86DA-4F0C-8BB8-839DC74ABD4E}" type="slidenum">
              <a:rPr lang="en-US" smtClean="0"/>
              <a:t>‹#›</a:t>
            </a:fld>
            <a:endParaRPr lang="en-US"/>
          </a:p>
        </p:txBody>
      </p:sp>
    </p:spTree>
    <p:extLst>
      <p:ext uri="{BB962C8B-B14F-4D97-AF65-F5344CB8AC3E}">
        <p14:creationId xmlns:p14="http://schemas.microsoft.com/office/powerpoint/2010/main" val="232231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6BA63D-FAB8-44AE-9FD6-29DBA911364B}"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1C918-86DA-4F0C-8BB8-839DC74ABD4E}" type="slidenum">
              <a:rPr lang="en-US" smtClean="0"/>
              <a:t>‹#›</a:t>
            </a:fld>
            <a:endParaRPr lang="en-US"/>
          </a:p>
        </p:txBody>
      </p:sp>
    </p:spTree>
    <p:extLst>
      <p:ext uri="{BB962C8B-B14F-4D97-AF65-F5344CB8AC3E}">
        <p14:creationId xmlns:p14="http://schemas.microsoft.com/office/powerpoint/2010/main" val="95616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BA63D-FAB8-44AE-9FD6-29DBA911364B}" type="datetimeFigureOut">
              <a:rPr lang="en-US" smtClean="0"/>
              <a:t>9/14/2019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61C918-86DA-4F0C-8BB8-839DC74ABD4E}" type="slidenum">
              <a:rPr lang="en-US" smtClean="0"/>
              <a:t>‹#›</a:t>
            </a:fld>
            <a:endParaRPr lang="en-US"/>
          </a:p>
        </p:txBody>
      </p:sp>
    </p:spTree>
    <p:extLst>
      <p:ext uri="{BB962C8B-B14F-4D97-AF65-F5344CB8AC3E}">
        <p14:creationId xmlns:p14="http://schemas.microsoft.com/office/powerpoint/2010/main" val="420556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BA63D-FAB8-44AE-9FD6-29DBA911364B}" type="datetimeFigureOut">
              <a:rPr lang="en-US" smtClean="0"/>
              <a:t>9/14/2019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61C918-86DA-4F0C-8BB8-839DC74ABD4E}" type="slidenum">
              <a:rPr lang="en-US" smtClean="0"/>
              <a:t>‹#›</a:t>
            </a:fld>
            <a:endParaRPr lang="en-US"/>
          </a:p>
        </p:txBody>
      </p:sp>
    </p:spTree>
    <p:extLst>
      <p:ext uri="{BB962C8B-B14F-4D97-AF65-F5344CB8AC3E}">
        <p14:creationId xmlns:p14="http://schemas.microsoft.com/office/powerpoint/2010/main" val="81516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A63D-FAB8-44AE-9FD6-29DBA911364B}" type="datetimeFigureOut">
              <a:rPr lang="en-US" smtClean="0"/>
              <a:t>9/14/2019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61C918-86DA-4F0C-8BB8-839DC74ABD4E}" type="slidenum">
              <a:rPr lang="en-US" smtClean="0"/>
              <a:t>‹#›</a:t>
            </a:fld>
            <a:endParaRPr lang="en-US"/>
          </a:p>
        </p:txBody>
      </p:sp>
    </p:spTree>
    <p:extLst>
      <p:ext uri="{BB962C8B-B14F-4D97-AF65-F5344CB8AC3E}">
        <p14:creationId xmlns:p14="http://schemas.microsoft.com/office/powerpoint/2010/main" val="17176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6BA63D-FAB8-44AE-9FD6-29DBA911364B}"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1C918-86DA-4F0C-8BB8-839DC74ABD4E}" type="slidenum">
              <a:rPr lang="en-US" smtClean="0"/>
              <a:t>‹#›</a:t>
            </a:fld>
            <a:endParaRPr lang="en-US"/>
          </a:p>
        </p:txBody>
      </p:sp>
    </p:spTree>
    <p:extLst>
      <p:ext uri="{BB962C8B-B14F-4D97-AF65-F5344CB8AC3E}">
        <p14:creationId xmlns:p14="http://schemas.microsoft.com/office/powerpoint/2010/main" val="23121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6BA63D-FAB8-44AE-9FD6-29DBA911364B}"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1C918-86DA-4F0C-8BB8-839DC74ABD4E}" type="slidenum">
              <a:rPr lang="en-US" smtClean="0"/>
              <a:t>‹#›</a:t>
            </a:fld>
            <a:endParaRPr lang="en-US"/>
          </a:p>
        </p:txBody>
      </p:sp>
    </p:spTree>
    <p:extLst>
      <p:ext uri="{BB962C8B-B14F-4D97-AF65-F5344CB8AC3E}">
        <p14:creationId xmlns:p14="http://schemas.microsoft.com/office/powerpoint/2010/main" val="294586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A63D-FAB8-44AE-9FD6-29DBA911364B}" type="datetimeFigureOut">
              <a:rPr lang="en-US" smtClean="0"/>
              <a:t>9/14/2019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1C918-86DA-4F0C-8BB8-839DC74ABD4E}" type="slidenum">
              <a:rPr lang="en-US" smtClean="0"/>
              <a:t>‹#›</a:t>
            </a:fld>
            <a:endParaRPr lang="en-US"/>
          </a:p>
        </p:txBody>
      </p:sp>
    </p:spTree>
    <p:extLst>
      <p:ext uri="{BB962C8B-B14F-4D97-AF65-F5344CB8AC3E}">
        <p14:creationId xmlns:p14="http://schemas.microsoft.com/office/powerpoint/2010/main" val="3540194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1.xml"/><Relationship Id="rId7" Type="http://schemas.openxmlformats.org/officeDocument/2006/relationships/image" Target="../media/image13.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6.jpg"/><Relationship Id="rId4" Type="http://schemas.openxmlformats.org/officeDocument/2006/relationships/diagramQuickStyle" Target="../diagrams/quickStyle1.xml"/><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1511" y="2551837"/>
            <a:ext cx="6182436" cy="2970044"/>
          </a:xfrm>
          <a:prstGeom prst="rect">
            <a:avLst/>
          </a:prstGeom>
          <a:noFill/>
          <a:ln>
            <a:noFill/>
          </a:ln>
          <a:effectLst>
            <a:innerShdw blurRad="63500" dist="50800" dir="18900000">
              <a:prstClr val="black">
                <a:alpha val="50000"/>
              </a:prstClr>
            </a:innerShdw>
          </a:effectLst>
        </p:spPr>
        <p:txBody>
          <a:bodyPr wrap="square">
            <a:spAutoFit/>
            <a:scene3d>
              <a:camera prst="perspectiveLeft"/>
              <a:lightRig rig="sunset" dir="t">
                <a:rot lat="0" lon="0" rev="600000"/>
              </a:lightRig>
            </a:scene3d>
            <a:sp3d z="228600" extrusionH="342900" contourW="25400" prstMaterial="metal">
              <a:bevelB w="196850" h="139700" prst="divot"/>
              <a:extrusionClr>
                <a:schemeClr val="tx1"/>
              </a:extrusionClr>
              <a:contourClr>
                <a:srgbClr val="C00000"/>
              </a:contourClr>
            </a:sp3d>
          </a:bodyPr>
          <a:lstStyle/>
          <a:p>
            <a:pPr algn="ctr">
              <a:defRPr/>
            </a:pPr>
            <a:r>
              <a:rPr lang="en-US" sz="18700" dirty="0" err="1">
                <a:ln w="18000">
                  <a:solidFill>
                    <a:schemeClr val="accent2">
                      <a:satMod val="140000"/>
                    </a:schemeClr>
                  </a:solidFill>
                  <a:prstDash val="solid"/>
                  <a:miter lim="800000"/>
                </a:ln>
                <a:blipFill>
                  <a:blip r:embed="rId2"/>
                  <a:tile tx="0" ty="0" sx="100000" sy="100000" flip="none" algn="tl"/>
                </a:blipFill>
                <a:latin typeface="NikoshBAN" pitchFamily="2" charset="0"/>
                <a:cs typeface="NikoshBAN" pitchFamily="2" charset="0"/>
              </a:rPr>
              <a:t>স্বাগতম</a:t>
            </a:r>
            <a:endParaRPr lang="en-US" sz="18700" dirty="0">
              <a:ln w="18000">
                <a:solidFill>
                  <a:schemeClr val="accent2">
                    <a:satMod val="140000"/>
                  </a:schemeClr>
                </a:solidFill>
                <a:prstDash val="solid"/>
                <a:miter lim="800000"/>
              </a:ln>
              <a:blipFill>
                <a:blip r:embed="rId2"/>
                <a:tile tx="0" ty="0" sx="100000" sy="100000" flip="none" algn="tl"/>
              </a:blipFill>
              <a:latin typeface="NikoshBAN" pitchFamily="2" charset="0"/>
              <a:cs typeface="NikoshBAN" pitchFamily="2" charset="0"/>
            </a:endParaRPr>
          </a:p>
        </p:txBody>
      </p:sp>
    </p:spTree>
    <p:extLst>
      <p:ext uri="{BB962C8B-B14F-4D97-AF65-F5344CB8AC3E}">
        <p14:creationId xmlns:p14="http://schemas.microsoft.com/office/powerpoint/2010/main" val="115047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Effect transition="in" filter="fade">
                                      <p:cBhvr>
                                        <p:cTn id="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42" y="126609"/>
            <a:ext cx="11957538" cy="6597748"/>
          </a:xfrm>
          <a:prstGeom prst="rect">
            <a:avLst/>
          </a:prstGeom>
          <a:noFill/>
          <a:ln w="76200">
            <a:solidFill>
              <a:srgbClr val="FFC000"/>
            </a:solidFill>
          </a:ln>
          <a:effectLst>
            <a:glow rad="1397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5421" y="295421"/>
            <a:ext cx="11619913" cy="6246055"/>
          </a:xfrm>
          <a:prstGeom prst="rect">
            <a:avLst/>
          </a:prstGeom>
          <a:noFill/>
          <a:ln w="76200">
            <a:solidFill>
              <a:schemeClr val="bg2">
                <a:lumMod val="25000"/>
              </a:schemeClr>
            </a:solidFill>
          </a:ln>
          <a:effectLst>
            <a:glow rad="228600">
              <a:schemeClr val="accent6">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nut 3"/>
          <p:cNvSpPr/>
          <p:nvPr/>
        </p:nvSpPr>
        <p:spPr>
          <a:xfrm>
            <a:off x="880865" y="444600"/>
            <a:ext cx="3749041" cy="966651"/>
          </a:xfrm>
          <a:prstGeom prst="donut">
            <a:avLst>
              <a:gd name="adj" fmla="val 1603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মূলাকৃতি মূল </a:t>
            </a:r>
            <a:endParaRPr lang="en-US" sz="4400" b="1"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6069690" y="2213550"/>
            <a:ext cx="5284877" cy="2554545"/>
          </a:xfrm>
          <a:prstGeom prst="rect">
            <a:avLst/>
          </a:prstGeom>
        </p:spPr>
        <p:txBody>
          <a:bodyPr wrap="square">
            <a:spAutoFit/>
          </a:bodyPr>
          <a:lstStyle/>
          <a:p>
            <a:pPr marL="571500" indent="-571500">
              <a:buFont typeface="Wingdings" panose="05000000000000000000" pitchFamily="2" charset="2"/>
              <a:buChar char="q"/>
            </a:pPr>
            <a:r>
              <a:rPr lang="bn-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 খাদ্য সঞ্চয় করে তাই প্রধান মূল মোটা ও রসাল হয়। এই মূলের মধ্যভাগ মোটা কিন্তু প্রান্তভাগ ক্রমশ সরু।</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1394523" y="5406381"/>
            <a:ext cx="3530297" cy="923330"/>
          </a:xfrm>
          <a:prstGeom prst="rect">
            <a:avLst/>
          </a:prstGeom>
          <a:solidFill>
            <a:schemeClr val="accent4">
              <a:lumMod val="60000"/>
              <a:lumOff val="40000"/>
            </a:schemeClr>
          </a:solidFill>
        </p:spPr>
        <p:txBody>
          <a:bodyPr wrap="square">
            <a:spAutoFit/>
          </a:bodyPr>
          <a:lstStyle/>
          <a:p>
            <a:pPr marL="685800" indent="-685800">
              <a:buFont typeface="Wingdings" panose="05000000000000000000" pitchFamily="2" charset="2"/>
              <a:buChar char="v"/>
            </a:pPr>
            <a:r>
              <a:rPr lang="bn-IN" sz="5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যেমনঃ মূলা </a:t>
            </a:r>
            <a:endParaRPr lang="en-US" sz="5400" b="1" dirty="0">
              <a:ln w="0"/>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96" y="1672004"/>
            <a:ext cx="4760618" cy="3571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461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42" y="126609"/>
            <a:ext cx="11957538" cy="6597748"/>
          </a:xfrm>
          <a:prstGeom prst="rect">
            <a:avLst/>
          </a:prstGeom>
          <a:noFill/>
          <a:ln w="76200">
            <a:solidFill>
              <a:srgbClr val="FFC000"/>
            </a:solidFill>
          </a:ln>
          <a:effectLst>
            <a:glow rad="1397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5421" y="295421"/>
            <a:ext cx="11619913" cy="6246055"/>
          </a:xfrm>
          <a:prstGeom prst="rect">
            <a:avLst/>
          </a:prstGeom>
          <a:noFill/>
          <a:ln w="76200">
            <a:solidFill>
              <a:schemeClr val="bg2">
                <a:lumMod val="25000"/>
              </a:schemeClr>
            </a:solidFill>
          </a:ln>
          <a:effectLst>
            <a:glow rad="228600">
              <a:schemeClr val="accent6">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53855" y="555594"/>
            <a:ext cx="3726873" cy="830997"/>
          </a:xfrm>
          <a:prstGeom prst="rect">
            <a:avLst/>
          </a:prstGeom>
        </p:spPr>
        <p:txBody>
          <a:bodyPr wrap="square">
            <a:spAutoFit/>
          </a:bodyPr>
          <a:lstStyle/>
          <a:p>
            <a:pPr algn="ctr"/>
            <a:r>
              <a:rPr lang="bn-IN" sz="4800" b="1" dirty="0">
                <a:ln w="0"/>
                <a:latin typeface="NikoshBAN" panose="02000000000000000000" pitchFamily="2" charset="0"/>
                <a:cs typeface="NikoshBAN" panose="02000000000000000000" pitchFamily="2" charset="0"/>
              </a:rPr>
              <a:t>গাজরাকৃতি মূল </a:t>
            </a:r>
            <a:endParaRPr lang="en-US" sz="4800" b="1" dirty="0">
              <a:ln w="0"/>
              <a:latin typeface="NikoshBAN" panose="02000000000000000000" pitchFamily="2" charset="0"/>
              <a:cs typeface="NikoshBAN" panose="02000000000000000000" pitchFamily="2" charset="0"/>
            </a:endParaRPr>
          </a:p>
        </p:txBody>
      </p:sp>
      <p:sp>
        <p:nvSpPr>
          <p:cNvPr id="5" name="Rectangle 4"/>
          <p:cNvSpPr/>
          <p:nvPr/>
        </p:nvSpPr>
        <p:spPr>
          <a:xfrm>
            <a:off x="5223030" y="2244917"/>
            <a:ext cx="6537562" cy="1754326"/>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a:spAutoFit/>
          </a:bodyPr>
          <a:lstStyle/>
          <a:p>
            <a:pPr marL="571500" indent="-571500">
              <a:buFont typeface="Wingdings" panose="05000000000000000000" pitchFamily="2" charset="2"/>
              <a:buChar char="q"/>
            </a:pPr>
            <a:r>
              <a:rPr lang="bn-IN" sz="3600" dirty="0">
                <a:ln w="0"/>
                <a:latin typeface="NikoshBAN" panose="02000000000000000000" pitchFamily="2" charset="0"/>
                <a:cs typeface="NikoshBAN" panose="02000000000000000000" pitchFamily="2" charset="0"/>
              </a:rPr>
              <a:t>এরা খাদ্য সঞ্চয় করে তাই প্রধান মূলটি মোটা ও রসাল হয়। এই মূলের উপরের দিক মোটা কিন্তু নিচের দিক ক্রমশ সরু।</a:t>
            </a:r>
            <a:endParaRPr lang="en-US" sz="3600" dirty="0">
              <a:ln w="0"/>
              <a:latin typeface="NikoshBAN" panose="02000000000000000000" pitchFamily="2" charset="0"/>
              <a:cs typeface="NikoshBAN" panose="02000000000000000000" pitchFamily="2" charset="0"/>
            </a:endParaRPr>
          </a:p>
        </p:txBody>
      </p:sp>
      <p:sp>
        <p:nvSpPr>
          <p:cNvPr id="6" name="TextBox 5"/>
          <p:cNvSpPr txBox="1"/>
          <p:nvPr/>
        </p:nvSpPr>
        <p:spPr>
          <a:xfrm>
            <a:off x="1215944" y="5678063"/>
            <a:ext cx="2802693" cy="646331"/>
          </a:xfrm>
          <a:prstGeom prst="rect">
            <a:avLst/>
          </a:prstGeom>
          <a:solidFill>
            <a:schemeClr val="accent4">
              <a:lumMod val="60000"/>
              <a:lumOff val="40000"/>
            </a:schemeClr>
          </a:solidFill>
        </p:spPr>
        <p:txBody>
          <a:bodyPr wrap="square" rtlCol="0">
            <a:spAutoFit/>
          </a:bodyPr>
          <a:lstStyle/>
          <a:p>
            <a:pPr marL="571500" indent="-571500">
              <a:buFont typeface="Wingdings" panose="05000000000000000000" pitchFamily="2" charset="2"/>
              <a:buChar char="q"/>
            </a:pP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যেমনঃ গাজর</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61" y="1386591"/>
            <a:ext cx="4097660" cy="4122660"/>
          </a:xfrm>
          <a:prstGeom prst="roundRect">
            <a:avLst>
              <a:gd name="adj" fmla="val 4167"/>
            </a:avLst>
          </a:prstGeom>
          <a:solidFill>
            <a:srgbClr val="FFFFFF"/>
          </a:solidFill>
          <a:ln w="76200" cap="sq">
            <a:solidFill>
              <a:srgbClr val="EAEAEA"/>
            </a:solidFill>
            <a:miter lim="800000"/>
          </a:ln>
          <a:effectLst>
            <a:innerShdw blurRad="63500" dist="50800" dir="13500000">
              <a:prstClr val="black">
                <a:alpha val="50000"/>
              </a:prstClr>
            </a:innerShd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5382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2000"/>
                                        <p:tgtEl>
                                          <p:spTgt spid="6"/>
                                        </p:tgtEl>
                                      </p:cBhvr>
                                    </p:animEffect>
                                  </p:childTnLst>
                                </p:cTn>
                              </p:par>
                              <p:par>
                                <p:cTn id="22" presetID="31"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42" y="126609"/>
            <a:ext cx="11957538" cy="6597748"/>
          </a:xfrm>
          <a:prstGeom prst="rect">
            <a:avLst/>
          </a:prstGeom>
          <a:noFill/>
          <a:ln w="76200">
            <a:solidFill>
              <a:srgbClr val="FFC000"/>
            </a:solidFill>
          </a:ln>
          <a:effectLst>
            <a:glow rad="1397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5421" y="295421"/>
            <a:ext cx="11619913" cy="6246055"/>
          </a:xfrm>
          <a:prstGeom prst="rect">
            <a:avLst/>
          </a:prstGeom>
          <a:noFill/>
          <a:ln w="76200">
            <a:solidFill>
              <a:schemeClr val="bg2">
                <a:lumMod val="25000"/>
              </a:schemeClr>
            </a:solidFill>
          </a:ln>
          <a:effectLst>
            <a:glow rad="228600">
              <a:schemeClr val="accent6">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2542" y="621591"/>
            <a:ext cx="4322618" cy="830997"/>
          </a:xfrm>
          <a:prstGeom prst="rect">
            <a:avLst/>
          </a:prstGeom>
        </p:spPr>
        <p:txBody>
          <a:bodyPr wrap="square">
            <a:spAutoFit/>
          </a:bodyPr>
          <a:lstStyle/>
          <a:p>
            <a:pPr algn="ctr"/>
            <a:r>
              <a:rPr lang="bn-IN" sz="48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শালগমাকৃতি মূল </a:t>
            </a:r>
            <a:endParaRPr lang="en-US" sz="48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65" y="1452588"/>
            <a:ext cx="4074365" cy="4034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4712677" y="2297736"/>
            <a:ext cx="7047914" cy="1754326"/>
          </a:xfrm>
          <a:prstGeom prst="rect">
            <a:avLst/>
          </a:prstGeom>
        </p:spPr>
        <p:txBody>
          <a:bodyPr wrap="square">
            <a:spAutoFit/>
          </a:bodyPr>
          <a:lstStyle/>
          <a:p>
            <a:pPr marL="342900" indent="-342900">
              <a:buFont typeface="Wingdings" panose="05000000000000000000" pitchFamily="2" charset="2"/>
              <a:buChar char="v"/>
            </a:pPr>
            <a:r>
              <a:rPr lang="bn-IN" sz="2000" b="1" dirty="0">
                <a:ln w="0"/>
                <a:latin typeface="NikoshBAN" panose="02000000000000000000" pitchFamily="2" charset="0"/>
                <a:cs typeface="NikoshBAN" panose="02000000000000000000" pitchFamily="2" charset="0"/>
              </a:rPr>
              <a:t> </a:t>
            </a:r>
            <a:r>
              <a:rPr lang="bn-IN" sz="3600" b="1" dirty="0">
                <a:ln w="0"/>
                <a:latin typeface="NikoshBAN" panose="02000000000000000000" pitchFamily="2" charset="0"/>
                <a:cs typeface="NikoshBAN" panose="02000000000000000000" pitchFamily="2" charset="0"/>
              </a:rPr>
              <a:t>এই মূলের উপরের অংশ খাদ্যসঞ্চয়ের  ফলে গোলাকার এবং নিচের অংশ  হঠাৎ করে সরু হয়ে যায় ।</a:t>
            </a:r>
            <a:endParaRPr lang="en-US" sz="3600" b="1" dirty="0">
              <a:ln w="0"/>
              <a:latin typeface="NikoshBAN" panose="02000000000000000000" pitchFamily="2" charset="0"/>
              <a:cs typeface="NikoshBAN" panose="02000000000000000000" pitchFamily="2" charset="0"/>
            </a:endParaRPr>
          </a:p>
        </p:txBody>
      </p:sp>
      <p:sp>
        <p:nvSpPr>
          <p:cNvPr id="7" name="TextBox 6"/>
          <p:cNvSpPr txBox="1"/>
          <p:nvPr/>
        </p:nvSpPr>
        <p:spPr>
          <a:xfrm>
            <a:off x="569326" y="5571088"/>
            <a:ext cx="3495232" cy="707886"/>
          </a:xfrm>
          <a:prstGeom prst="rect">
            <a:avLst/>
          </a:prstGeom>
          <a:solidFill>
            <a:schemeClr val="accent4">
              <a:lumMod val="60000"/>
              <a:lumOff val="40000"/>
            </a:schemeClr>
          </a:solidFill>
        </p:spPr>
        <p:txBody>
          <a:bodyPr wrap="square" rtlCol="0">
            <a:spAutoFit/>
          </a:bodyPr>
          <a:lstStyle/>
          <a:p>
            <a:pPr marL="571500" indent="-571500">
              <a:buFont typeface="Wingdings" panose="05000000000000000000" pitchFamily="2" charset="2"/>
              <a:buChar char="v"/>
            </a:pPr>
            <a:r>
              <a:rPr lang="bn-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যেমনঃ শালগম</a:t>
            </a:r>
            <a:endParaRPr lang="en-US" sz="4000" dirty="0"/>
          </a:p>
        </p:txBody>
      </p:sp>
    </p:spTree>
    <p:extLst>
      <p:ext uri="{BB962C8B-B14F-4D97-AF65-F5344CB8AC3E}">
        <p14:creationId xmlns:p14="http://schemas.microsoft.com/office/powerpoint/2010/main" val="156955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608" y="119574"/>
            <a:ext cx="11957538" cy="6597748"/>
          </a:xfrm>
          <a:prstGeom prst="rect">
            <a:avLst/>
          </a:prstGeom>
          <a:noFill/>
          <a:ln w="76200">
            <a:solidFill>
              <a:srgbClr val="FFC000"/>
            </a:solidFill>
          </a:ln>
          <a:effectLst>
            <a:glow rad="1397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5421" y="295421"/>
            <a:ext cx="11619913" cy="6246055"/>
          </a:xfrm>
          <a:prstGeom prst="rect">
            <a:avLst/>
          </a:prstGeom>
          <a:noFill/>
          <a:ln w="76200">
            <a:solidFill>
              <a:schemeClr val="bg2">
                <a:lumMod val="25000"/>
              </a:schemeClr>
            </a:solidFill>
          </a:ln>
          <a:effectLst>
            <a:glow rad="228600">
              <a:schemeClr val="accent6">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420334"/>
            <a:ext cx="3463635" cy="830997"/>
          </a:xfrm>
          <a:prstGeom prst="rect">
            <a:avLst/>
          </a:prstGeom>
        </p:spPr>
        <p:txBody>
          <a:bodyPr wrap="square">
            <a:spAutoFit/>
          </a:bodyPr>
          <a:lstStyle/>
          <a:p>
            <a:pPr algn="ctr"/>
            <a:r>
              <a:rPr lang="bn-IN" sz="4800" b="1" dirty="0">
                <a:ln w="0"/>
                <a:latin typeface="NikoshBAN" panose="02000000000000000000" pitchFamily="2" charset="0"/>
                <a:cs typeface="NikoshBAN" panose="02000000000000000000" pitchFamily="2" charset="0"/>
              </a:rPr>
              <a:t>কন্দাকৃতি মূল </a:t>
            </a:r>
            <a:endParaRPr lang="en-US" sz="4800" b="1" dirty="0">
              <a:ln w="0"/>
              <a:latin typeface="NikoshBAN" panose="02000000000000000000" pitchFamily="2" charset="0"/>
              <a:cs typeface="NikoshBAN" panose="02000000000000000000" pitchFamily="2" charset="0"/>
            </a:endParaRPr>
          </a:p>
        </p:txBody>
      </p:sp>
      <p:sp>
        <p:nvSpPr>
          <p:cNvPr id="5" name="TextBox 4"/>
          <p:cNvSpPr txBox="1"/>
          <p:nvPr/>
        </p:nvSpPr>
        <p:spPr>
          <a:xfrm>
            <a:off x="5303520" y="2249371"/>
            <a:ext cx="6014914" cy="1569660"/>
          </a:xfrm>
          <a:prstGeom prst="rect">
            <a:avLst/>
          </a:prstGeom>
          <a:noFill/>
        </p:spPr>
        <p:txBody>
          <a:bodyPr wrap="square" rtlCol="0">
            <a:spAutoFit/>
          </a:bodyPr>
          <a:lstStyle/>
          <a:p>
            <a:pPr marL="457200" indent="-457200">
              <a:buFont typeface="Wingdings" panose="05000000000000000000" pitchFamily="2" charset="2"/>
              <a:buChar char="q"/>
            </a:pPr>
            <a:r>
              <a:rPr lang="bn-IN" sz="3200" b="1" dirty="0">
                <a:latin typeface="NikoshBAN" panose="02000000000000000000" pitchFamily="2" charset="0"/>
                <a:cs typeface="NikoshBAN" panose="02000000000000000000" pitchFamily="2" charset="0"/>
              </a:rPr>
              <a:t>খাদ্য সঞ্চয়ের ফলে কখনো কখনো প্রধান মূলটি অনিয়মিতভাবে মোটা হয়। এদের কোনো নির্দিষ্ট আকার বা আকৃতি নেই।</a:t>
            </a:r>
            <a:endParaRPr lang="en-US" sz="3200" b="1" dirty="0">
              <a:latin typeface="NikoshBAN" panose="02000000000000000000" pitchFamily="2" charset="0"/>
              <a:cs typeface="NikoshBAN" panose="02000000000000000000" pitchFamily="2" charset="0"/>
            </a:endParaRPr>
          </a:p>
        </p:txBody>
      </p:sp>
      <p:sp>
        <p:nvSpPr>
          <p:cNvPr id="6" name="TextBox 5"/>
          <p:cNvSpPr txBox="1"/>
          <p:nvPr/>
        </p:nvSpPr>
        <p:spPr>
          <a:xfrm>
            <a:off x="487178" y="5478755"/>
            <a:ext cx="4040132" cy="769441"/>
          </a:xfrm>
          <a:prstGeom prst="rect">
            <a:avLst/>
          </a:prstGeom>
          <a:solidFill>
            <a:schemeClr val="accent4">
              <a:lumMod val="60000"/>
              <a:lumOff val="40000"/>
            </a:schemeClr>
          </a:solidFill>
        </p:spPr>
        <p:txBody>
          <a:bodyPr wrap="square" rtlCol="0">
            <a:spAutoFit/>
          </a:bodyPr>
          <a:lstStyle/>
          <a:p>
            <a:pPr marL="457200" indent="-457200">
              <a:buFont typeface="Wingdings" panose="05000000000000000000" pitchFamily="2" charset="2"/>
              <a:buChar char="v"/>
            </a:pPr>
            <a:r>
              <a:rPr lang="bn-IN" sz="4400" b="1" dirty="0">
                <a:latin typeface="NikoshBAN" panose="02000000000000000000" pitchFamily="2" charset="0"/>
                <a:cs typeface="NikoshBAN" panose="02000000000000000000" pitchFamily="2" charset="0"/>
              </a:rPr>
              <a:t>যেমনঃ সন্ধ্যামালতি </a:t>
            </a:r>
            <a:endParaRPr lang="en-US" sz="44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63" y="1552091"/>
            <a:ext cx="3527361" cy="3633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7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42" y="126609"/>
            <a:ext cx="11957538" cy="6597748"/>
          </a:xfrm>
          <a:prstGeom prst="rect">
            <a:avLst/>
          </a:prstGeom>
          <a:noFill/>
          <a:ln w="76200">
            <a:solidFill>
              <a:srgbClr val="FFC000"/>
            </a:solidFill>
          </a:ln>
          <a:effectLst>
            <a:glow rad="1397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5421" y="295421"/>
            <a:ext cx="11619913" cy="6246055"/>
          </a:xfrm>
          <a:prstGeom prst="rect">
            <a:avLst/>
          </a:prstGeom>
          <a:noFill/>
          <a:ln w="76200">
            <a:solidFill>
              <a:schemeClr val="bg2">
                <a:lumMod val="25000"/>
              </a:schemeClr>
            </a:solidFill>
          </a:ln>
          <a:effectLst>
            <a:glow rad="228600">
              <a:schemeClr val="accent6">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694" r="5925" b="-821"/>
          <a:stretch/>
        </p:blipFill>
        <p:spPr>
          <a:xfrm rot="5400000">
            <a:off x="8788002" y="88559"/>
            <a:ext cx="2168653" cy="327710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96908" y="2103553"/>
            <a:ext cx="4326854" cy="707886"/>
          </a:xfrm>
          <a:prstGeom prst="rect">
            <a:avLst/>
          </a:prstGeom>
          <a:solidFill>
            <a:schemeClr val="accent2">
              <a:lumMod val="60000"/>
              <a:lumOff val="40000"/>
            </a:schemeClr>
          </a:solidFill>
          <a:ln w="28575">
            <a:solidFill>
              <a:srgbClr val="99CC00"/>
            </a:solidFill>
          </a:ln>
        </p:spPr>
        <p:txBody>
          <a:bodyPr wrap="square" rtlCol="0">
            <a:spAutoFit/>
          </a:bodyPr>
          <a:lstStyle/>
          <a:p>
            <a:pPr marL="571500" indent="-571500">
              <a:buFont typeface="Wingdings" panose="05000000000000000000" pitchFamily="2" charset="2"/>
              <a:buChar char="q"/>
            </a:pPr>
            <a:r>
              <a:rPr lang="bn-IN" sz="4000" b="1" dirty="0">
                <a:latin typeface="NikoshBAN" panose="02000000000000000000" pitchFamily="2" charset="0"/>
                <a:cs typeface="NikoshBAN" panose="02000000000000000000" pitchFamily="2" charset="0"/>
              </a:rPr>
              <a:t>মূলের </a:t>
            </a:r>
            <a:r>
              <a:rPr lang="en-US" sz="4000" b="1" dirty="0" err="1">
                <a:latin typeface="NikoshBAN" panose="02000000000000000000" pitchFamily="2" charset="0"/>
                <a:cs typeface="NikoshBAN" panose="02000000000000000000" pitchFamily="2" charset="0"/>
              </a:rPr>
              <a:t>কাজগুলি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লেখ</a:t>
            </a:r>
            <a:r>
              <a:rPr lang="en-US" sz="4000" b="1" dirty="0">
                <a:latin typeface="NikoshBAN" panose="02000000000000000000" pitchFamily="2" charset="0"/>
                <a:cs typeface="NikoshBAN" panose="02000000000000000000" pitchFamily="2" charset="0"/>
              </a:rPr>
              <a:t>:</a:t>
            </a:r>
          </a:p>
        </p:txBody>
      </p:sp>
      <p:sp>
        <p:nvSpPr>
          <p:cNvPr id="7" name="TextBox 6"/>
          <p:cNvSpPr txBox="1"/>
          <p:nvPr/>
        </p:nvSpPr>
        <p:spPr>
          <a:xfrm>
            <a:off x="7516711" y="4729397"/>
            <a:ext cx="3958224" cy="707886"/>
          </a:xfrm>
          <a:prstGeom prst="rect">
            <a:avLst/>
          </a:prstGeom>
          <a:noFill/>
        </p:spPr>
        <p:txBody>
          <a:bodyPr wrap="square" rtlCol="0">
            <a:spAutoFit/>
          </a:bodyPr>
          <a:lstStyle/>
          <a:p>
            <a:r>
              <a:rPr lang="bn-IN" sz="4000" b="1" dirty="0">
                <a:latin typeface="NikoshBAN" panose="02000000000000000000" pitchFamily="2" charset="0"/>
                <a:cs typeface="NikoshBAN" panose="02000000000000000000" pitchFamily="2" charset="0"/>
              </a:rPr>
              <a:t>২। শালগমাকৃতি মূল। </a:t>
            </a:r>
            <a:endParaRPr lang="en-US" sz="4400" b="1" dirty="0">
              <a:latin typeface="NikoshBAN" panose="02000000000000000000" pitchFamily="2" charset="0"/>
              <a:cs typeface="NikoshBAN" panose="02000000000000000000" pitchFamily="2" charset="0"/>
            </a:endParaRPr>
          </a:p>
        </p:txBody>
      </p:sp>
      <p:sp>
        <p:nvSpPr>
          <p:cNvPr id="8" name="TextBox 7"/>
          <p:cNvSpPr txBox="1"/>
          <p:nvPr/>
        </p:nvSpPr>
        <p:spPr>
          <a:xfrm>
            <a:off x="896908" y="4729397"/>
            <a:ext cx="3636252" cy="707886"/>
          </a:xfrm>
          <a:prstGeom prst="rect">
            <a:avLst/>
          </a:prstGeom>
          <a:noFill/>
        </p:spPr>
        <p:txBody>
          <a:bodyPr wrap="square" rtlCol="0">
            <a:spAutoFit/>
          </a:bodyPr>
          <a:lstStyle/>
          <a:p>
            <a:r>
              <a:rPr lang="bn-IN" sz="4000" b="1" dirty="0">
                <a:latin typeface="NikoshBAN" panose="02000000000000000000" pitchFamily="2" charset="0"/>
                <a:cs typeface="NikoshBAN" panose="02000000000000000000" pitchFamily="2" charset="0"/>
              </a:rPr>
              <a:t>১। গাজরাকৃতি মূল।   </a:t>
            </a:r>
            <a:endParaRPr lang="en-US" sz="4000" b="1" dirty="0">
              <a:latin typeface="NikoshBAN" panose="02000000000000000000" pitchFamily="2" charset="0"/>
              <a:cs typeface="NikoshBAN" panose="02000000000000000000" pitchFamily="2" charset="0"/>
            </a:endParaRPr>
          </a:p>
        </p:txBody>
      </p:sp>
      <p:sp>
        <p:nvSpPr>
          <p:cNvPr id="9" name="Rectangle 8"/>
          <p:cNvSpPr/>
          <p:nvPr/>
        </p:nvSpPr>
        <p:spPr>
          <a:xfrm>
            <a:off x="482577" y="412536"/>
            <a:ext cx="2929007" cy="923330"/>
          </a:xfrm>
          <a:prstGeom prst="rect">
            <a:avLst/>
          </a:prstGeom>
          <a:noFill/>
        </p:spPr>
        <p:txBody>
          <a:bodyPr wrap="none" lIns="91440" tIns="45720" rIns="91440" bIns="45720">
            <a:spAutoFit/>
          </a:bodyPr>
          <a:lstStyle/>
          <a:p>
            <a:pPr algn="ctr"/>
            <a:r>
              <a:rPr lang="bn-BD"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জোড়ায় কাজ</a:t>
            </a:r>
            <a:endParaRPr lang="en-U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10" name="Down Arrow Callout 9"/>
          <p:cNvSpPr/>
          <p:nvPr/>
        </p:nvSpPr>
        <p:spPr>
          <a:xfrm>
            <a:off x="1032324" y="3425483"/>
            <a:ext cx="2379260" cy="914400"/>
          </a:xfrm>
          <a:prstGeom prst="downArrowCallou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NikoshBAN" panose="02000000000000000000" pitchFamily="2" charset="0"/>
                <a:cs typeface="NikoshBAN" panose="02000000000000000000" pitchFamily="2" charset="0"/>
              </a:rPr>
              <a:t>ক - </a:t>
            </a:r>
            <a:r>
              <a:rPr lang="en-US" sz="3200" dirty="0" err="1">
                <a:solidFill>
                  <a:srgbClr val="FF0000"/>
                </a:solidFill>
                <a:latin typeface="NikoshBAN" panose="02000000000000000000" pitchFamily="2" charset="0"/>
                <a:cs typeface="NikoshBAN" panose="02000000000000000000" pitchFamily="2" charset="0"/>
              </a:rPr>
              <a:t>দল</a:t>
            </a:r>
            <a:endParaRPr lang="en-US" sz="3200" dirty="0">
              <a:solidFill>
                <a:srgbClr val="FF0000"/>
              </a:solidFill>
              <a:latin typeface="NikoshBAN" panose="02000000000000000000" pitchFamily="2" charset="0"/>
              <a:cs typeface="NikoshBAN" panose="02000000000000000000" pitchFamily="2" charset="0"/>
            </a:endParaRPr>
          </a:p>
        </p:txBody>
      </p:sp>
      <p:sp>
        <p:nvSpPr>
          <p:cNvPr id="11" name="Down Arrow Callout 10"/>
          <p:cNvSpPr/>
          <p:nvPr/>
        </p:nvSpPr>
        <p:spPr>
          <a:xfrm>
            <a:off x="7724632" y="3425483"/>
            <a:ext cx="2658295" cy="914400"/>
          </a:xfrm>
          <a:prstGeom prst="downArrowCallou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NikoshBAN" panose="02000000000000000000" pitchFamily="2" charset="0"/>
                <a:cs typeface="NikoshBAN" panose="02000000000000000000" pitchFamily="2" charset="0"/>
              </a:rPr>
              <a:t>খ - </a:t>
            </a:r>
            <a:r>
              <a:rPr lang="en-US" sz="3200" dirty="0" err="1">
                <a:solidFill>
                  <a:srgbClr val="FF0000"/>
                </a:solidFill>
                <a:latin typeface="NikoshBAN" panose="02000000000000000000" pitchFamily="2" charset="0"/>
                <a:cs typeface="NikoshBAN" panose="02000000000000000000" pitchFamily="2" charset="0"/>
              </a:rPr>
              <a:t>দল</a:t>
            </a:r>
            <a:endParaRPr lang="en-US"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025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42" y="126609"/>
            <a:ext cx="11957538" cy="6597748"/>
          </a:xfrm>
          <a:prstGeom prst="rect">
            <a:avLst/>
          </a:prstGeom>
          <a:noFill/>
          <a:ln w="76200">
            <a:solidFill>
              <a:srgbClr val="FFC000"/>
            </a:solidFill>
          </a:ln>
          <a:effectLst>
            <a:glow rad="1397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5421" y="295421"/>
            <a:ext cx="11619913" cy="6246055"/>
          </a:xfrm>
          <a:prstGeom prst="rect">
            <a:avLst/>
          </a:prstGeom>
          <a:noFill/>
          <a:ln w="76200">
            <a:solidFill>
              <a:schemeClr val="bg2">
                <a:lumMod val="25000"/>
              </a:schemeClr>
            </a:solidFill>
          </a:ln>
          <a:effectLst>
            <a:glow rad="228600">
              <a:schemeClr val="accent6">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05332" y="359463"/>
            <a:ext cx="3928056" cy="1015663"/>
          </a:xfrm>
          <a:prstGeom prst="rect">
            <a:avLst/>
          </a:prstGeom>
        </p:spPr>
        <p:txBody>
          <a:bodyPr wrap="square">
            <a:spAutoFit/>
          </a:bodyPr>
          <a:lstStyle/>
          <a:p>
            <a:pPr algn="ctr"/>
            <a:r>
              <a:rPr lang="bn-BD" sz="5400" dirty="0">
                <a:ea typeface="Calibri"/>
                <a:cs typeface="NikoshBAN"/>
              </a:rPr>
              <a:t>মূল্যায়ন</a:t>
            </a:r>
            <a:r>
              <a:rPr lang="bn-BD" sz="6000" dirty="0">
                <a:ea typeface="Calibri"/>
                <a:cs typeface="NikoshBAN"/>
              </a:rPr>
              <a:t> </a:t>
            </a:r>
            <a:endParaRPr lang="en-US" sz="6000" dirty="0">
              <a:ea typeface="Calibri"/>
              <a:cs typeface="Vrinda"/>
            </a:endParaRPr>
          </a:p>
        </p:txBody>
      </p:sp>
      <p:sp>
        <p:nvSpPr>
          <p:cNvPr id="5" name="TextBox 4"/>
          <p:cNvSpPr txBox="1"/>
          <p:nvPr/>
        </p:nvSpPr>
        <p:spPr>
          <a:xfrm>
            <a:off x="1843314" y="1335318"/>
            <a:ext cx="7065555"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১। কোন মূলের মধ্যভাগ মোটা কিন্তু দুই প্রান্ত ক্রমশ সরু? </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1843314" y="2023303"/>
            <a:ext cx="6840269"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২। কী সঞ্চয়ের ফলে প্রধান মূলটি মোটা ও রসাল হয়?  </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1843314" y="2804652"/>
            <a:ext cx="6090074"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৩। কোন মূলের নির্দিষ্ট আকার বা আকৃতি নেই?</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1843314" y="3511172"/>
            <a:ext cx="8589186"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৪। মূলে নেই......</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2191653" y="4149012"/>
            <a:ext cx="7286171" cy="584775"/>
          </a:xfrm>
          <a:prstGeom prst="rect">
            <a:avLst/>
          </a:prstGeom>
          <a:noFill/>
        </p:spPr>
        <p:txBody>
          <a:bodyPr wrap="square" rtlCol="0">
            <a:spAutoFit/>
          </a:bodyPr>
          <a:lstStyle/>
          <a:p>
            <a:r>
              <a:rPr lang="en-US" sz="3200" dirty="0"/>
              <a:t>(</a:t>
            </a:r>
            <a:r>
              <a:rPr lang="en-US" sz="3200" dirty="0" err="1"/>
              <a:t>i</a:t>
            </a:r>
            <a:r>
              <a:rPr lang="en-US" sz="3200" dirty="0"/>
              <a:t>)</a:t>
            </a:r>
            <a:r>
              <a:rPr lang="bn-IN" sz="3200" dirty="0">
                <a:latin typeface="NikoshBAN" panose="02000000000000000000" pitchFamily="2" charset="0"/>
                <a:cs typeface="NikoshBAN" panose="02000000000000000000" pitchFamily="2" charset="0"/>
              </a:rPr>
              <a:t> গিট বা পর্ব </a:t>
            </a:r>
            <a:r>
              <a:rPr lang="en-US" sz="3200" dirty="0"/>
              <a:t> (ii)</a:t>
            </a:r>
            <a:r>
              <a:rPr lang="bn-IN" sz="3200" dirty="0">
                <a:latin typeface="NikoshBAN" panose="02000000000000000000" pitchFamily="2" charset="0"/>
                <a:cs typeface="NikoshBAN" panose="02000000000000000000" pitchFamily="2" charset="0"/>
              </a:rPr>
              <a:t> পাতা</a:t>
            </a:r>
            <a:r>
              <a:rPr lang="en-US" sz="3200" dirty="0">
                <a:latin typeface="NikoshBAN" panose="02000000000000000000" pitchFamily="2" charset="0"/>
                <a:cs typeface="NikoshBAN" panose="02000000000000000000" pitchFamily="2" charset="0"/>
              </a:rPr>
              <a:t> </a:t>
            </a:r>
            <a:r>
              <a:rPr lang="en-US" sz="3200" dirty="0"/>
              <a:t>(iii) </a:t>
            </a:r>
            <a:r>
              <a:rPr lang="bn-IN" sz="3200" dirty="0">
                <a:latin typeface="NikoshBAN" panose="02000000000000000000" pitchFamily="2" charset="0"/>
                <a:cs typeface="NikoshBAN" panose="02000000000000000000" pitchFamily="2" charset="0"/>
              </a:rPr>
              <a:t>মুকুল </a:t>
            </a:r>
            <a:r>
              <a:rPr lang="en-US" sz="3200" dirty="0"/>
              <a:t> </a:t>
            </a:r>
          </a:p>
        </p:txBody>
      </p:sp>
      <p:sp>
        <p:nvSpPr>
          <p:cNvPr id="10" name="TextBox 9"/>
          <p:cNvSpPr txBox="1"/>
          <p:nvPr/>
        </p:nvSpPr>
        <p:spPr>
          <a:xfrm>
            <a:off x="2133604" y="5210629"/>
            <a:ext cx="9303653" cy="523220"/>
          </a:xfrm>
          <a:prstGeom prst="rect">
            <a:avLst/>
          </a:prstGeom>
          <a:noFill/>
        </p:spPr>
        <p:txBody>
          <a:bodyPr wrap="square" rtlCol="0">
            <a:spAutoFit/>
          </a:bodyPr>
          <a:lstStyle/>
          <a:p>
            <a:r>
              <a:rPr lang="bn-IN" dirty="0"/>
              <a:t> </a:t>
            </a:r>
            <a:r>
              <a:rPr lang="bn-IN" sz="2800" dirty="0">
                <a:latin typeface="NikoshBAN" panose="02000000000000000000" pitchFamily="2" charset="0"/>
                <a:cs typeface="NikoshBAN" panose="02000000000000000000" pitchFamily="2" charset="0"/>
              </a:rPr>
              <a:t>(ক) </a:t>
            </a:r>
            <a:r>
              <a:rPr lang="en-US" sz="2800" dirty="0"/>
              <a:t>(</a:t>
            </a:r>
            <a:r>
              <a:rPr lang="en-US" sz="2800" dirty="0" err="1"/>
              <a:t>i</a:t>
            </a:r>
            <a:r>
              <a:rPr lang="en-US" sz="2800" dirty="0"/>
              <a:t>)</a:t>
            </a:r>
            <a:r>
              <a:rPr lang="bn-IN" sz="2800" dirty="0"/>
              <a:t> </a:t>
            </a:r>
            <a:r>
              <a:rPr lang="bn-IN" sz="2800" dirty="0">
                <a:latin typeface="NikoshBAN" panose="02000000000000000000" pitchFamily="2" charset="0"/>
                <a:cs typeface="NikoshBAN" panose="02000000000000000000" pitchFamily="2" charset="0"/>
              </a:rPr>
              <a:t>ও </a:t>
            </a:r>
            <a:r>
              <a:rPr lang="en-US" sz="2800" dirty="0"/>
              <a:t>(ii) </a:t>
            </a:r>
            <a:r>
              <a:rPr lang="bn-IN" sz="2800" dirty="0">
                <a:latin typeface="NikoshBAN" panose="02000000000000000000" pitchFamily="2" charset="0"/>
                <a:cs typeface="NikoshBAN" panose="02000000000000000000" pitchFamily="2" charset="0"/>
              </a:rPr>
              <a:t>(খ) </a:t>
            </a:r>
            <a:r>
              <a:rPr lang="en-US" sz="2800" dirty="0"/>
              <a:t>(</a:t>
            </a:r>
            <a:r>
              <a:rPr lang="en-US" sz="2800" dirty="0" err="1"/>
              <a:t>i</a:t>
            </a:r>
            <a:r>
              <a:rPr lang="en-US" sz="2800" dirty="0"/>
              <a:t>)</a:t>
            </a:r>
            <a:r>
              <a:rPr lang="bn-IN" sz="2800" dirty="0"/>
              <a:t> </a:t>
            </a:r>
            <a:r>
              <a:rPr lang="bn-IN" sz="2800" dirty="0">
                <a:latin typeface="NikoshBAN" panose="02000000000000000000" pitchFamily="2" charset="0"/>
                <a:cs typeface="NikoshBAN" panose="02000000000000000000" pitchFamily="2" charset="0"/>
              </a:rPr>
              <a:t>ও </a:t>
            </a:r>
            <a:r>
              <a:rPr lang="en-US" sz="2800" dirty="0"/>
              <a:t> (iii)</a:t>
            </a:r>
            <a:r>
              <a:rPr lang="bn-IN" sz="2800" dirty="0">
                <a:latin typeface="NikoshBAN" panose="02000000000000000000" pitchFamily="2" charset="0"/>
                <a:cs typeface="NikoshBAN" panose="02000000000000000000" pitchFamily="2" charset="0"/>
              </a:rPr>
              <a:t> (গ) </a:t>
            </a:r>
            <a:r>
              <a:rPr lang="en-US" sz="2800" dirty="0"/>
              <a:t> (ii)</a:t>
            </a:r>
            <a:r>
              <a:rPr lang="bn-IN" sz="2800" dirty="0"/>
              <a:t> </a:t>
            </a:r>
            <a:r>
              <a:rPr lang="bn-IN" sz="2800" dirty="0">
                <a:latin typeface="NikoshBAN" panose="02000000000000000000" pitchFamily="2" charset="0"/>
                <a:cs typeface="NikoshBAN" panose="02000000000000000000" pitchFamily="2" charset="0"/>
              </a:rPr>
              <a:t>ও</a:t>
            </a:r>
            <a:r>
              <a:rPr lang="bn-IN" sz="2800" dirty="0"/>
              <a:t> </a:t>
            </a:r>
            <a:r>
              <a:rPr lang="en-US" sz="2800" dirty="0"/>
              <a:t>(iii) </a:t>
            </a:r>
            <a:r>
              <a:rPr lang="bn-IN" sz="2800" dirty="0">
                <a:latin typeface="NikoshBAN" panose="02000000000000000000" pitchFamily="2" charset="0"/>
                <a:cs typeface="NikoshBAN" panose="02000000000000000000" pitchFamily="2" charset="0"/>
              </a:rPr>
              <a:t> (ঘ) </a:t>
            </a:r>
            <a:r>
              <a:rPr lang="en-US" sz="2800" dirty="0"/>
              <a:t>(</a:t>
            </a:r>
            <a:r>
              <a:rPr lang="en-US" sz="2800" dirty="0" err="1"/>
              <a:t>i</a:t>
            </a:r>
            <a:r>
              <a:rPr lang="en-US" sz="2800" dirty="0"/>
              <a:t>)</a:t>
            </a:r>
            <a:r>
              <a:rPr lang="bn-IN" sz="2800" dirty="0"/>
              <a:t>,</a:t>
            </a:r>
            <a:r>
              <a:rPr lang="en-US" sz="2800" dirty="0"/>
              <a:t> (ii)</a:t>
            </a:r>
            <a:r>
              <a:rPr lang="bn-IN" sz="2800" dirty="0"/>
              <a:t> </a:t>
            </a:r>
            <a:r>
              <a:rPr lang="bn-IN" sz="2800" dirty="0">
                <a:latin typeface="NikoshBAN" panose="02000000000000000000" pitchFamily="2" charset="0"/>
                <a:cs typeface="NikoshBAN" panose="02000000000000000000" pitchFamily="2" charset="0"/>
              </a:rPr>
              <a:t>ও</a:t>
            </a:r>
            <a:r>
              <a:rPr lang="bn-IN" sz="2800" dirty="0"/>
              <a:t> </a:t>
            </a:r>
            <a:r>
              <a:rPr lang="en-US" sz="2800" dirty="0"/>
              <a:t>(iii)</a:t>
            </a:r>
          </a:p>
        </p:txBody>
      </p:sp>
      <p:sp>
        <p:nvSpPr>
          <p:cNvPr id="11" name="TextBox 10"/>
          <p:cNvSpPr txBox="1"/>
          <p:nvPr/>
        </p:nvSpPr>
        <p:spPr>
          <a:xfrm>
            <a:off x="2264227" y="4688118"/>
            <a:ext cx="3149602"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নিচের কোনটি সঠিক ? </a:t>
            </a:r>
            <a:endParaRPr lang="en-US" sz="3200" dirty="0">
              <a:latin typeface="NikoshBAN" panose="02000000000000000000" pitchFamily="2" charset="0"/>
              <a:cs typeface="NikoshBAN" panose="02000000000000000000" pitchFamily="2" charset="0"/>
            </a:endParaRPr>
          </a:p>
        </p:txBody>
      </p:sp>
      <p:sp>
        <p:nvSpPr>
          <p:cNvPr id="13" name="Sun 12"/>
          <p:cNvSpPr/>
          <p:nvPr/>
        </p:nvSpPr>
        <p:spPr>
          <a:xfrm>
            <a:off x="7991036" y="5167283"/>
            <a:ext cx="692547" cy="656546"/>
          </a:xfrm>
          <a:prstGeom prst="su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59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Scale>
                                      <p:cBhvr>
                                        <p:cTn id="2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
                                        </p:tgtEl>
                                        <p:attrNameLst>
                                          <p:attrName>ppt_x</p:attrName>
                                          <p:attrName>ppt_y</p:attrName>
                                        </p:attrNameLst>
                                      </p:cBhvr>
                                    </p:animMotion>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3"/>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2000" fill="hold"/>
                                        <p:tgtEl>
                                          <p:spTgt spid="13"/>
                                        </p:tgtEl>
                                        <p:attrNameLst>
                                          <p:attrName>ppt_x</p:attrName>
                                        </p:attrNameLst>
                                      </p:cBhvr>
                                      <p:tavLst>
                                        <p:tav tm="0">
                                          <p:val>
                                            <p:strVal val="#ppt_x"/>
                                          </p:val>
                                        </p:tav>
                                        <p:tav tm="100000">
                                          <p:val>
                                            <p:strVal val="#ppt_x"/>
                                          </p:val>
                                        </p:tav>
                                      </p:tavLst>
                                    </p:anim>
                                    <p:anim calcmode="lin" valueType="num">
                                      <p:cBhvr additive="base">
                                        <p:cTn id="60"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42" y="126609"/>
            <a:ext cx="11957538" cy="6597748"/>
          </a:xfrm>
          <a:prstGeom prst="rect">
            <a:avLst/>
          </a:prstGeom>
          <a:noFill/>
          <a:ln w="76200">
            <a:solidFill>
              <a:srgbClr val="FFC000"/>
            </a:solidFill>
          </a:ln>
          <a:effectLst>
            <a:glow rad="1397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5421" y="295421"/>
            <a:ext cx="11619913" cy="6246055"/>
          </a:xfrm>
          <a:prstGeom prst="rect">
            <a:avLst/>
          </a:prstGeom>
          <a:noFill/>
          <a:ln w="76200">
            <a:solidFill>
              <a:schemeClr val="bg2">
                <a:lumMod val="25000"/>
              </a:schemeClr>
            </a:solidFill>
          </a:ln>
          <a:effectLst>
            <a:glow rad="228600">
              <a:schemeClr val="accent6">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33" y="514136"/>
            <a:ext cx="10968819" cy="4050057"/>
          </a:xfrm>
          <a:prstGeom prst="rect">
            <a:avLst/>
          </a:prstGeom>
          <a:ln>
            <a:noFill/>
          </a:ln>
          <a:effectLst>
            <a:outerShdw blurRad="190500" algn="tl" rotWithShape="0">
              <a:srgbClr val="000000">
                <a:alpha val="70000"/>
              </a:srgbClr>
            </a:outerShdw>
          </a:effectLst>
        </p:spPr>
      </p:pic>
      <p:sp>
        <p:nvSpPr>
          <p:cNvPr id="5" name="TextBox 4"/>
          <p:cNvSpPr txBox="1"/>
          <p:nvPr/>
        </p:nvSpPr>
        <p:spPr>
          <a:xfrm>
            <a:off x="822703" y="5137336"/>
            <a:ext cx="10523277" cy="830997"/>
          </a:xfrm>
          <a:prstGeom prst="rect">
            <a:avLst/>
          </a:prstGeom>
          <a:noFill/>
        </p:spPr>
        <p:txBody>
          <a:bodyPr wrap="square" rtlCol="0">
            <a:spAutoFit/>
          </a:bodyPr>
          <a:lstStyle/>
          <a:p>
            <a:r>
              <a:rPr lang="bn-IN" sz="4800" dirty="0">
                <a:latin typeface="NikoshBAN" panose="02000000000000000000" pitchFamily="2" charset="0"/>
                <a:cs typeface="NikoshBAN" panose="02000000000000000000" pitchFamily="2" charset="0"/>
              </a:rPr>
              <a:t>বিভিন্ন ধরণের  মূলের চিত্র সহ বর্ণনা লিখে নিয়ে আসবে।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874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42" y="126609"/>
            <a:ext cx="11957538" cy="6597748"/>
          </a:xfrm>
          <a:prstGeom prst="rect">
            <a:avLst/>
          </a:prstGeom>
          <a:noFill/>
          <a:ln w="76200">
            <a:solidFill>
              <a:srgbClr val="FFC000"/>
            </a:solidFill>
          </a:ln>
          <a:effectLst>
            <a:glow rad="1397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5421" y="295421"/>
            <a:ext cx="11619913" cy="6246055"/>
          </a:xfrm>
          <a:prstGeom prst="rect">
            <a:avLst/>
          </a:prstGeom>
          <a:noFill/>
          <a:ln w="76200">
            <a:solidFill>
              <a:schemeClr val="bg2">
                <a:lumMod val="25000"/>
              </a:schemeClr>
            </a:solidFill>
          </a:ln>
          <a:effectLst>
            <a:glow rad="228600">
              <a:schemeClr val="accent6">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9575" y="3081934"/>
            <a:ext cx="7229049" cy="1569660"/>
          </a:xfrm>
          <a:prstGeom prst="rect">
            <a:avLst/>
          </a:prstGeom>
          <a:noFill/>
          <a:ln w="57150">
            <a:solidFill>
              <a:schemeClr val="tx1"/>
            </a:solidFill>
          </a:ln>
        </p:spPr>
        <p:txBody>
          <a:bodyPr wrap="square" rtlCol="0">
            <a:spAutoFit/>
          </a:bodyPr>
          <a:lstStyle/>
          <a:p>
            <a:pPr algn="ctr"/>
            <a:r>
              <a:rPr lang="bn-IN" sz="9600" b="1" dirty="0">
                <a:ln>
                  <a:solidFill>
                    <a:srgbClr val="FF0000"/>
                  </a:solidFill>
                </a:ln>
                <a:blipFill>
                  <a:blip r:embed="rId2"/>
                  <a:tile tx="0" ty="0" sx="100000" sy="100000" flip="none" algn="tl"/>
                </a:blipFill>
                <a:latin typeface="NikoshBAN" panose="02000000000000000000" pitchFamily="2" charset="0"/>
                <a:cs typeface="NikoshBAN" panose="02000000000000000000" pitchFamily="2" charset="0"/>
              </a:rPr>
              <a:t>ধন্যবাদ সবাইকে </a:t>
            </a:r>
            <a:endParaRPr lang="en-US" sz="9600" b="1" dirty="0">
              <a:ln>
                <a:solidFill>
                  <a:srgbClr val="FF0000"/>
                </a:solidFill>
              </a:ln>
              <a:blipFill>
                <a:blip r:embed="rId2"/>
                <a:tile tx="0" ty="0" sx="100000" sy="100000" flip="none" algn="tl"/>
              </a:blip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7248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Content+Othars\Content-photo,Video,Tone\Photo\Untitled-1 copy.gif"/>
          <p:cNvPicPr>
            <a:picLocks noChangeAspect="1" noChangeArrowheads="1"/>
          </p:cNvPicPr>
          <p:nvPr/>
        </p:nvPicPr>
        <p:blipFill>
          <a:blip r:embed="rId2"/>
          <a:srcRect/>
          <a:stretch>
            <a:fillRect/>
          </a:stretch>
        </p:blipFill>
        <p:spPr bwMode="auto">
          <a:xfrm>
            <a:off x="5001050" y="1774886"/>
            <a:ext cx="2189896" cy="4249623"/>
          </a:xfrm>
          <a:prstGeom prst="rect">
            <a:avLst/>
          </a:prstGeom>
          <a:noFill/>
        </p:spPr>
      </p:pic>
      <p:pic>
        <p:nvPicPr>
          <p:cNvPr id="3" name="Picture 2" descr="graphics-flower-line-652446.gif"/>
          <p:cNvPicPr>
            <a:picLocks noChangeAspect="1"/>
          </p:cNvPicPr>
          <p:nvPr/>
        </p:nvPicPr>
        <p:blipFill>
          <a:blip r:embed="rId3" cstate="print"/>
          <a:stretch>
            <a:fillRect/>
          </a:stretch>
        </p:blipFill>
        <p:spPr>
          <a:xfrm>
            <a:off x="2086928" y="136482"/>
            <a:ext cx="8018141" cy="674527"/>
          </a:xfrm>
          <a:prstGeom prst="rect">
            <a:avLst/>
          </a:prstGeom>
        </p:spPr>
      </p:pic>
      <p:pic>
        <p:nvPicPr>
          <p:cNvPr id="4" name="Picture 3" descr="graphics-flower-line-652446.gif"/>
          <p:cNvPicPr>
            <a:picLocks noChangeAspect="1"/>
          </p:cNvPicPr>
          <p:nvPr/>
        </p:nvPicPr>
        <p:blipFill>
          <a:blip r:embed="rId3" cstate="print"/>
          <a:stretch>
            <a:fillRect/>
          </a:stretch>
        </p:blipFill>
        <p:spPr>
          <a:xfrm>
            <a:off x="2018626" y="6024509"/>
            <a:ext cx="8018141" cy="674527"/>
          </a:xfrm>
          <a:prstGeom prst="rect">
            <a:avLst/>
          </a:prstGeom>
        </p:spPr>
      </p:pic>
      <p:pic>
        <p:nvPicPr>
          <p:cNvPr id="5" name="Picture 4" descr="graphics-flower-line-652446.gif"/>
          <p:cNvPicPr>
            <a:picLocks noChangeAspect="1"/>
          </p:cNvPicPr>
          <p:nvPr/>
        </p:nvPicPr>
        <p:blipFill>
          <a:blip r:embed="rId3" cstate="print"/>
          <a:stretch>
            <a:fillRect/>
          </a:stretch>
        </p:blipFill>
        <p:spPr>
          <a:xfrm rot="16200000">
            <a:off x="-1845771" y="3091737"/>
            <a:ext cx="4555099" cy="674527"/>
          </a:xfrm>
          <a:prstGeom prst="rect">
            <a:avLst/>
          </a:prstGeom>
        </p:spPr>
      </p:pic>
      <p:pic>
        <p:nvPicPr>
          <p:cNvPr id="6" name="Picture 5" descr="graphics-flower-line-652446.gif"/>
          <p:cNvPicPr>
            <a:picLocks noChangeAspect="1"/>
          </p:cNvPicPr>
          <p:nvPr/>
        </p:nvPicPr>
        <p:blipFill>
          <a:blip r:embed="rId3" cstate="print"/>
          <a:stretch>
            <a:fillRect/>
          </a:stretch>
        </p:blipFill>
        <p:spPr>
          <a:xfrm rot="16200000">
            <a:off x="9452510" y="3248092"/>
            <a:ext cx="4555099" cy="674527"/>
          </a:xfrm>
          <a:prstGeom prst="rect">
            <a:avLst/>
          </a:prstGeom>
        </p:spPr>
      </p:pic>
      <p:sp>
        <p:nvSpPr>
          <p:cNvPr id="7" name="Bevel 6"/>
          <p:cNvSpPr/>
          <p:nvPr/>
        </p:nvSpPr>
        <p:spPr>
          <a:xfrm>
            <a:off x="948495" y="2532851"/>
            <a:ext cx="3903260" cy="3330054"/>
          </a:xfrm>
          <a:prstGeom prst="beve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4000" b="1" dirty="0">
                <a:ln w="12700">
                  <a:solidFill>
                    <a:prstClr val="black"/>
                  </a:solidFill>
                </a:ln>
                <a:blipFill>
                  <a:blip r:embed="rId5"/>
                  <a:tile tx="0" ty="0" sx="100000" sy="100000" flip="none" algn="tl"/>
                </a:blipFill>
                <a:effectLst>
                  <a:glow rad="228600">
                    <a:srgbClr val="ED7D31">
                      <a:satMod val="175000"/>
                      <a:alpha val="40000"/>
                    </a:srgbClr>
                  </a:glow>
                </a:effectLst>
                <a:latin typeface="NikoshBAN" panose="02000000000000000000" pitchFamily="2" charset="0"/>
                <a:cs typeface="NikoshBAN" panose="02000000000000000000" pitchFamily="2" charset="0"/>
              </a:rPr>
              <a:t>সম্ভু নাথ রায়</a:t>
            </a:r>
          </a:p>
          <a:p>
            <a:pPr lvl="0" algn="ctr"/>
            <a:r>
              <a:rPr lang="bn-BD" sz="2400" b="1" dirty="0">
                <a:ln w="12700">
                  <a:solidFill>
                    <a:prstClr val="black"/>
                  </a:solidFill>
                </a:ln>
                <a:blipFill>
                  <a:blip r:embed="rId6"/>
                  <a:tile tx="0" ty="0" sx="100000" sy="100000" flip="none" algn="tl"/>
                </a:blipFill>
                <a:effectLst>
                  <a:glow rad="228600">
                    <a:srgbClr val="70AD47">
                      <a:satMod val="175000"/>
                      <a:alpha val="40000"/>
                    </a:srgbClr>
                  </a:glow>
                </a:effectLst>
                <a:latin typeface="NikoshBAN" panose="02000000000000000000" pitchFamily="2" charset="0"/>
                <a:cs typeface="NikoshBAN" panose="02000000000000000000" pitchFamily="2" charset="0"/>
              </a:rPr>
              <a:t>মনোহরপুরদাখিল মাদরাসা</a:t>
            </a:r>
          </a:p>
          <a:p>
            <a:pPr lvl="0" algn="ctr"/>
            <a:r>
              <a:rPr lang="bn-BD" b="1" dirty="0">
                <a:ln>
                  <a:solidFill>
                    <a:prstClr val="black"/>
                  </a:solidFill>
                  <a:prstDash val="sysDash"/>
                </a:ln>
                <a:blipFill>
                  <a:blip r:embed="rId7"/>
                  <a:tile tx="0" ty="0" sx="100000" sy="100000" flip="none" algn="tl"/>
                </a:blipFill>
                <a:effectLst>
                  <a:glow rad="228600">
                    <a:srgbClr val="FFC000">
                      <a:satMod val="175000"/>
                      <a:alpha val="40000"/>
                    </a:srgbClr>
                  </a:glow>
                </a:effectLst>
                <a:latin typeface="NikoshBAN" panose="02000000000000000000" pitchFamily="2" charset="0"/>
                <a:cs typeface="NikoshBAN" panose="02000000000000000000" pitchFamily="2" charset="0"/>
              </a:rPr>
              <a:t>মনিরামপুর,যশোর</a:t>
            </a:r>
          </a:p>
          <a:p>
            <a:pPr lvl="0" algn="ctr"/>
            <a:r>
              <a:rPr lang="bn-BD" sz="1200" dirty="0">
                <a:ln>
                  <a:solidFill>
                    <a:prstClr val="black"/>
                  </a:solidFill>
                  <a:prstDash val="dash"/>
                </a:ln>
                <a:solidFill>
                  <a:srgbClr val="002060"/>
                </a:solidFill>
                <a:effectLst>
                  <a:glow rad="228600">
                    <a:srgbClr val="ED7D31">
                      <a:satMod val="175000"/>
                      <a:alpha val="40000"/>
                    </a:srgbClr>
                  </a:glow>
                </a:effectLst>
                <a:latin typeface="NikoshBAN" panose="02000000000000000000" pitchFamily="2" charset="0"/>
                <a:cs typeface="NikoshBAN" panose="02000000000000000000" pitchFamily="2" charset="0"/>
              </a:rPr>
              <a:t>Email- </a:t>
            </a:r>
            <a:r>
              <a:rPr lang="bn-BD" sz="3200" dirty="0">
                <a:ln>
                  <a:solidFill>
                    <a:prstClr val="black"/>
                  </a:solidFill>
                  <a:prstDash val="dash"/>
                </a:ln>
                <a:solidFill>
                  <a:srgbClr val="002060"/>
                </a:solidFill>
                <a:effectLst>
                  <a:glow rad="228600">
                    <a:srgbClr val="ED7D31">
                      <a:satMod val="175000"/>
                      <a:alpha val="40000"/>
                    </a:srgbClr>
                  </a:glow>
                </a:effectLst>
                <a:latin typeface="NikoshBAN" panose="02000000000000000000" pitchFamily="2" charset="0"/>
                <a:cs typeface="NikoshBAN" panose="02000000000000000000" pitchFamily="2" charset="0"/>
              </a:rPr>
              <a:t>sambho7440@gmail.com</a:t>
            </a:r>
            <a:endParaRPr lang="en-US" sz="3200" dirty="0">
              <a:ln>
                <a:solidFill>
                  <a:prstClr val="black"/>
                </a:solidFill>
                <a:prstDash val="dash"/>
              </a:ln>
              <a:solidFill>
                <a:srgbClr val="002060"/>
              </a:solidFill>
              <a:effectLst>
                <a:glow rad="228600">
                  <a:srgbClr val="ED7D31">
                    <a:satMod val="175000"/>
                    <a:alpha val="40000"/>
                  </a:srgbClr>
                </a:glow>
              </a:effectLst>
              <a:latin typeface="NikoshBAN" panose="02000000000000000000" pitchFamily="2" charset="0"/>
              <a:cs typeface="NikoshBAN" panose="02000000000000000000" pitchFamily="2" charset="0"/>
            </a:endParaRPr>
          </a:p>
        </p:txBody>
      </p:sp>
      <p:sp>
        <p:nvSpPr>
          <p:cNvPr id="8" name="Bevel 7"/>
          <p:cNvSpPr/>
          <p:nvPr/>
        </p:nvSpPr>
        <p:spPr>
          <a:xfrm>
            <a:off x="7415303" y="2532850"/>
            <a:ext cx="3753135" cy="3330055"/>
          </a:xfrm>
          <a:prstGeom prst="bevel">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4400" b="1" kern="0" dirty="0">
                <a:ln w="19050">
                  <a:solidFill>
                    <a:prstClr val="black"/>
                  </a:solidFill>
                  <a:prstDash val="dash"/>
                </a:ln>
                <a:blipFill>
                  <a:blip r:embed="rId9"/>
                  <a:tile tx="0" ty="0" sx="100000" sy="100000" flip="none" algn="tl"/>
                </a:blipFill>
                <a:effectLst>
                  <a:glow rad="101600">
                    <a:srgbClr val="FFC000">
                      <a:satMod val="175000"/>
                      <a:alpha val="40000"/>
                    </a:srgbClr>
                  </a:glow>
                </a:effectLst>
                <a:latin typeface="NikoshBAN" panose="02000000000000000000" pitchFamily="2" charset="0"/>
                <a:cs typeface="NikoshBAN" panose="02000000000000000000" pitchFamily="2" charset="0"/>
              </a:rPr>
              <a:t>শ্রেণীঃ- 7ম</a:t>
            </a:r>
          </a:p>
          <a:p>
            <a:pPr lvl="0" algn="ctr">
              <a:defRPr/>
            </a:pPr>
            <a:r>
              <a:rPr lang="bn-BD" sz="4000" b="1" kern="0" dirty="0">
                <a:ln w="19050">
                  <a:solidFill>
                    <a:prstClr val="black"/>
                  </a:solidFill>
                  <a:prstDash val="dash"/>
                </a:ln>
                <a:blipFill>
                  <a:blip r:embed="rId9"/>
                  <a:tile tx="0" ty="0" sx="100000" sy="100000" flip="none" algn="tl"/>
                </a:blipFill>
                <a:effectLst>
                  <a:glow rad="101600">
                    <a:srgbClr val="FFC000">
                      <a:satMod val="175000"/>
                      <a:alpha val="40000"/>
                    </a:srgbClr>
                  </a:glow>
                </a:effectLst>
                <a:latin typeface="NikoshBAN" panose="02000000000000000000" pitchFamily="2" charset="0"/>
                <a:cs typeface="NikoshBAN" panose="02000000000000000000" pitchFamily="2" charset="0"/>
              </a:rPr>
              <a:t>বিষয়ঃ বিজ্ঞান</a:t>
            </a:r>
          </a:p>
          <a:p>
            <a:pPr lvl="0" algn="ctr">
              <a:defRPr/>
            </a:pPr>
            <a:r>
              <a:rPr lang="bn-BD" sz="4000" b="1" kern="0" dirty="0">
                <a:ln w="19050">
                  <a:solidFill>
                    <a:prstClr val="black"/>
                  </a:solidFill>
                  <a:prstDash val="dash"/>
                </a:ln>
                <a:blipFill>
                  <a:blip r:embed="rId9"/>
                  <a:tile tx="0" ty="0" sx="100000" sy="100000" flip="none" algn="tl"/>
                </a:blipFill>
                <a:effectLst>
                  <a:glow rad="101600">
                    <a:srgbClr val="FFC000">
                      <a:satMod val="175000"/>
                      <a:alpha val="40000"/>
                    </a:srgbClr>
                  </a:glow>
                </a:effectLst>
                <a:latin typeface="NikoshBAN" panose="02000000000000000000" pitchFamily="2" charset="0"/>
                <a:cs typeface="NikoshBAN" panose="02000000000000000000" pitchFamily="2" charset="0"/>
              </a:rPr>
              <a:t>অধ্যায়ঃ-</a:t>
            </a:r>
            <a:r>
              <a:rPr lang="en-US" sz="4000" b="1" kern="0" dirty="0">
                <a:ln w="19050">
                  <a:solidFill>
                    <a:prstClr val="black"/>
                  </a:solidFill>
                  <a:prstDash val="dash"/>
                </a:ln>
                <a:blipFill>
                  <a:blip r:embed="rId9"/>
                  <a:tile tx="0" ty="0" sx="100000" sy="100000" flip="none" algn="tl"/>
                </a:blipFill>
                <a:effectLst>
                  <a:glow rad="101600">
                    <a:srgbClr val="FFC000">
                      <a:satMod val="175000"/>
                      <a:alpha val="40000"/>
                    </a:srgbClr>
                  </a:glow>
                </a:effectLst>
                <a:latin typeface="NikoshBAN" panose="02000000000000000000" pitchFamily="2" charset="0"/>
                <a:cs typeface="NikoshBAN" panose="02000000000000000000" pitchFamily="2" charset="0"/>
              </a:rPr>
              <a:t>3য়</a:t>
            </a:r>
          </a:p>
          <a:p>
            <a:pPr lvl="0" algn="ctr">
              <a:defRPr/>
            </a:pPr>
            <a:r>
              <a:rPr lang="en-US" sz="3600" b="1" kern="0" dirty="0" err="1">
                <a:ln w="19050">
                  <a:solidFill>
                    <a:prstClr val="black"/>
                  </a:solidFill>
                  <a:prstDash val="dash"/>
                </a:ln>
                <a:blipFill>
                  <a:blip r:embed="rId9"/>
                  <a:tile tx="0" ty="0" sx="100000" sy="100000" flip="none" algn="tl"/>
                </a:blipFill>
                <a:effectLst>
                  <a:glow rad="101600">
                    <a:srgbClr val="FFC000">
                      <a:satMod val="175000"/>
                      <a:alpha val="40000"/>
                    </a:srgbClr>
                  </a:glow>
                </a:effectLst>
                <a:latin typeface="NikoshBAN" panose="02000000000000000000" pitchFamily="2" charset="0"/>
                <a:cs typeface="NikoshBAN" panose="02000000000000000000" pitchFamily="2" charset="0"/>
              </a:rPr>
              <a:t>পাঠঃ</a:t>
            </a:r>
            <a:r>
              <a:rPr lang="en-US" sz="3600" b="1" kern="0" dirty="0">
                <a:ln w="19050">
                  <a:solidFill>
                    <a:prstClr val="black"/>
                  </a:solidFill>
                  <a:prstDash val="dash"/>
                </a:ln>
                <a:blipFill>
                  <a:blip r:embed="rId9"/>
                  <a:tile tx="0" ty="0" sx="100000" sy="100000" flip="none" algn="tl"/>
                </a:blipFill>
                <a:effectLst>
                  <a:glow rad="101600">
                    <a:srgbClr val="FFC000">
                      <a:satMod val="175000"/>
                      <a:alpha val="40000"/>
                    </a:srgbClr>
                  </a:glow>
                </a:effectLst>
                <a:latin typeface="NikoshBAN" panose="02000000000000000000" pitchFamily="2" charset="0"/>
                <a:cs typeface="NikoshBAN" panose="02000000000000000000" pitchFamily="2" charset="0"/>
              </a:rPr>
              <a:t> 1</a:t>
            </a:r>
          </a:p>
        </p:txBody>
      </p:sp>
      <p:pic>
        <p:nvPicPr>
          <p:cNvPr id="9" name="Picture 8"/>
          <p:cNvPicPr>
            <a:picLocks noChangeAspect="1"/>
          </p:cNvPicPr>
          <p:nvPr/>
        </p:nvPicPr>
        <p:blipFill rotWithShape="1">
          <a:blip r:embed="rId10" cstate="print">
            <a:extLst>
              <a:ext uri="{28A0092B-C50C-407E-A947-70E740481C1C}">
                <a14:useLocalDpi xmlns:a14="http://schemas.microsoft.com/office/drawing/2010/main" val="0"/>
              </a:ext>
            </a:extLst>
          </a:blip>
          <a:srcRect l="47669" t="17166" r="22670" b="44416"/>
          <a:stretch/>
        </p:blipFill>
        <p:spPr>
          <a:xfrm rot="16200000">
            <a:off x="2134758" y="958706"/>
            <a:ext cx="1433012" cy="13920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descr="7.jpg"/>
          <p:cNvPicPr>
            <a:picLocks noChangeAspect="1"/>
          </p:cNvPicPr>
          <p:nvPr/>
        </p:nvPicPr>
        <p:blipFill>
          <a:blip r:embed="rId11"/>
          <a:stretch>
            <a:fillRect/>
          </a:stretch>
        </p:blipFill>
        <p:spPr>
          <a:xfrm>
            <a:off x="9009006" y="893878"/>
            <a:ext cx="1164364" cy="15217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685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3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3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3000"/>
                                        <p:tgtEl>
                                          <p:spTgt spid="1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8686241"/>
              </p:ext>
            </p:extLst>
          </p:nvPr>
        </p:nvGraphicFramePr>
        <p:xfrm>
          <a:off x="110197" y="1659988"/>
          <a:ext cx="11971606" cy="550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660" y="2661313"/>
            <a:ext cx="2797791" cy="2961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1253" y="2661313"/>
            <a:ext cx="2705100" cy="3070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50675" y="2797791"/>
            <a:ext cx="2770495" cy="2825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7719" y="2797791"/>
            <a:ext cx="2797720" cy="2702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Flowchart: Data 7"/>
          <p:cNvSpPr/>
          <p:nvPr/>
        </p:nvSpPr>
        <p:spPr>
          <a:xfrm>
            <a:off x="1771182" y="351957"/>
            <a:ext cx="9228402" cy="70569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352"/>
              <a:gd name="connsiteY0" fmla="*/ 10000 h 10000"/>
              <a:gd name="connsiteX1" fmla="*/ 2000 w 9352"/>
              <a:gd name="connsiteY1" fmla="*/ 0 h 10000"/>
              <a:gd name="connsiteX2" fmla="*/ 9352 w 9352"/>
              <a:gd name="connsiteY2" fmla="*/ 953 h 10000"/>
              <a:gd name="connsiteX3" fmla="*/ 8000 w 9352"/>
              <a:gd name="connsiteY3" fmla="*/ 10000 h 10000"/>
              <a:gd name="connsiteX4" fmla="*/ 0 w 9352"/>
              <a:gd name="connsiteY4" fmla="*/ 10000 h 10000"/>
              <a:gd name="connsiteX0" fmla="*/ 0 w 9986"/>
              <a:gd name="connsiteY0" fmla="*/ 10000 h 10000"/>
              <a:gd name="connsiteX1" fmla="*/ 2139 w 9986"/>
              <a:gd name="connsiteY1" fmla="*/ 0 h 10000"/>
              <a:gd name="connsiteX2" fmla="*/ 9986 w 9986"/>
              <a:gd name="connsiteY2" fmla="*/ 0 h 10000"/>
              <a:gd name="connsiteX3" fmla="*/ 8554 w 9986"/>
              <a:gd name="connsiteY3" fmla="*/ 10000 h 10000"/>
              <a:gd name="connsiteX4" fmla="*/ 0 w 9986"/>
              <a:gd name="connsiteY4" fmla="*/ 10000 h 10000"/>
              <a:gd name="connsiteX0" fmla="*/ 0 w 9334"/>
              <a:gd name="connsiteY0" fmla="*/ 9428 h 10000"/>
              <a:gd name="connsiteX1" fmla="*/ 1476 w 9334"/>
              <a:gd name="connsiteY1" fmla="*/ 0 h 10000"/>
              <a:gd name="connsiteX2" fmla="*/ 9334 w 9334"/>
              <a:gd name="connsiteY2" fmla="*/ 0 h 10000"/>
              <a:gd name="connsiteX3" fmla="*/ 7900 w 9334"/>
              <a:gd name="connsiteY3" fmla="*/ 10000 h 10000"/>
              <a:gd name="connsiteX4" fmla="*/ 0 w 9334"/>
              <a:gd name="connsiteY4" fmla="*/ 942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 h="10000">
                <a:moveTo>
                  <a:pt x="0" y="9428"/>
                </a:moveTo>
                <a:lnTo>
                  <a:pt x="1476" y="0"/>
                </a:lnTo>
                <a:lnTo>
                  <a:pt x="9334" y="0"/>
                </a:lnTo>
                <a:lnTo>
                  <a:pt x="7900" y="10000"/>
                </a:lnTo>
                <a:lnTo>
                  <a:pt x="0" y="9428"/>
                </a:ln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n w="0"/>
                <a:solidFill>
                  <a:schemeClr val="tx1"/>
                </a:solidFill>
                <a:latin typeface="NikoshBAN" panose="02000000000000000000" pitchFamily="2" charset="0"/>
                <a:cs typeface="NikoshBAN" panose="02000000000000000000" pitchFamily="2" charset="0"/>
              </a:rPr>
              <a:t>এগুলো কিসের ছবি? </a:t>
            </a:r>
            <a:endParaRPr lang="en-US" sz="4000" dirty="0">
              <a:ln w="0"/>
              <a:solidFill>
                <a:schemeClr val="tx1"/>
              </a:solidFill>
              <a:latin typeface="NikoshBAN" panose="02000000000000000000" pitchFamily="2" charset="0"/>
              <a:cs typeface="NikoshBAN" panose="02000000000000000000" pitchFamily="2" charset="0"/>
            </a:endParaRPr>
          </a:p>
        </p:txBody>
      </p:sp>
      <p:sp>
        <p:nvSpPr>
          <p:cNvPr id="9" name="Flowchart: Data 7"/>
          <p:cNvSpPr/>
          <p:nvPr/>
        </p:nvSpPr>
        <p:spPr>
          <a:xfrm>
            <a:off x="1636474" y="351957"/>
            <a:ext cx="9228402" cy="78637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352"/>
              <a:gd name="connsiteY0" fmla="*/ 10000 h 10000"/>
              <a:gd name="connsiteX1" fmla="*/ 2000 w 9352"/>
              <a:gd name="connsiteY1" fmla="*/ 0 h 10000"/>
              <a:gd name="connsiteX2" fmla="*/ 9352 w 9352"/>
              <a:gd name="connsiteY2" fmla="*/ 953 h 10000"/>
              <a:gd name="connsiteX3" fmla="*/ 8000 w 9352"/>
              <a:gd name="connsiteY3" fmla="*/ 10000 h 10000"/>
              <a:gd name="connsiteX4" fmla="*/ 0 w 9352"/>
              <a:gd name="connsiteY4" fmla="*/ 10000 h 10000"/>
              <a:gd name="connsiteX0" fmla="*/ 0 w 9986"/>
              <a:gd name="connsiteY0" fmla="*/ 10000 h 10000"/>
              <a:gd name="connsiteX1" fmla="*/ 2139 w 9986"/>
              <a:gd name="connsiteY1" fmla="*/ 0 h 10000"/>
              <a:gd name="connsiteX2" fmla="*/ 9986 w 9986"/>
              <a:gd name="connsiteY2" fmla="*/ 0 h 10000"/>
              <a:gd name="connsiteX3" fmla="*/ 8554 w 9986"/>
              <a:gd name="connsiteY3" fmla="*/ 10000 h 10000"/>
              <a:gd name="connsiteX4" fmla="*/ 0 w 9986"/>
              <a:gd name="connsiteY4" fmla="*/ 10000 h 10000"/>
              <a:gd name="connsiteX0" fmla="*/ 0 w 9334"/>
              <a:gd name="connsiteY0" fmla="*/ 9428 h 10000"/>
              <a:gd name="connsiteX1" fmla="*/ 1476 w 9334"/>
              <a:gd name="connsiteY1" fmla="*/ 0 h 10000"/>
              <a:gd name="connsiteX2" fmla="*/ 9334 w 9334"/>
              <a:gd name="connsiteY2" fmla="*/ 0 h 10000"/>
              <a:gd name="connsiteX3" fmla="*/ 7900 w 9334"/>
              <a:gd name="connsiteY3" fmla="*/ 10000 h 10000"/>
              <a:gd name="connsiteX4" fmla="*/ 0 w 9334"/>
              <a:gd name="connsiteY4" fmla="*/ 942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 h="10000">
                <a:moveTo>
                  <a:pt x="0" y="9428"/>
                </a:moveTo>
                <a:lnTo>
                  <a:pt x="1476" y="0"/>
                </a:lnTo>
                <a:lnTo>
                  <a:pt x="9334" y="0"/>
                </a:lnTo>
                <a:lnTo>
                  <a:pt x="7900" y="10000"/>
                </a:lnTo>
                <a:lnTo>
                  <a:pt x="0" y="9428"/>
                </a:ln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n w="0"/>
                <a:solidFill>
                  <a:schemeClr val="tx1"/>
                </a:solidFill>
                <a:latin typeface="NikoshBAN" panose="02000000000000000000" pitchFamily="2" charset="0"/>
                <a:cs typeface="NikoshBAN" panose="02000000000000000000" pitchFamily="2" charset="0"/>
              </a:rPr>
              <a:t>ছবিগুলো দেখে কী বুঝতে পারলে?  </a:t>
            </a:r>
            <a:endParaRPr lang="en-US" sz="4000" dirty="0">
              <a:ln w="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40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grpId="1" nodeType="clickEffect">
                                  <p:stCondLst>
                                    <p:cond delay="0"/>
                                  </p:stCondLst>
                                  <p:childTnLst>
                                    <p:animEffect transition="out" filter="fade">
                                      <p:cBhvr>
                                        <p:cTn id="13" dur="1000"/>
                                        <p:tgtEl>
                                          <p:spTgt spid="8"/>
                                        </p:tgtEl>
                                      </p:cBhvr>
                                    </p:animEffect>
                                    <p:anim calcmode="lin" valueType="num">
                                      <p:cBhvr>
                                        <p:cTn id="14" dur="1000"/>
                                        <p:tgtEl>
                                          <p:spTgt spid="8"/>
                                        </p:tgtEl>
                                        <p:attrNameLst>
                                          <p:attrName>ppt_x</p:attrName>
                                        </p:attrNameLst>
                                      </p:cBhvr>
                                      <p:tavLst>
                                        <p:tav tm="0">
                                          <p:val>
                                            <p:strVal val="ppt_x"/>
                                          </p:val>
                                        </p:tav>
                                        <p:tav tm="100000">
                                          <p:val>
                                            <p:strVal val="ppt_x"/>
                                          </p:val>
                                        </p:tav>
                                      </p:tavLst>
                                    </p:anim>
                                    <p:anim calcmode="lin" valueType="num">
                                      <p:cBhvr>
                                        <p:cTn id="15" dur="1000"/>
                                        <p:tgtEl>
                                          <p:spTgt spid="8"/>
                                        </p:tgtEl>
                                        <p:attrNameLst>
                                          <p:attrName>ppt_y</p:attrName>
                                        </p:attrNameLst>
                                      </p:cBhvr>
                                      <p:tavLst>
                                        <p:tav tm="0">
                                          <p:val>
                                            <p:strVal val="ppt_y"/>
                                          </p:val>
                                        </p:tav>
                                        <p:tav tm="100000">
                                          <p:val>
                                            <p:strVal val="ppt_y-.1"/>
                                          </p:val>
                                        </p:tav>
                                      </p:tavLst>
                                    </p:anim>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16000" b="-16000"/>
          </a:stretch>
        </a:blipFill>
        <a:effectLst/>
      </p:bgPr>
    </p:bg>
    <p:spTree>
      <p:nvGrpSpPr>
        <p:cNvPr id="1" name=""/>
        <p:cNvGrpSpPr/>
        <p:nvPr/>
      </p:nvGrpSpPr>
      <p:grpSpPr>
        <a:xfrm>
          <a:off x="0" y="0"/>
          <a:ext cx="0" cy="0"/>
          <a:chOff x="0" y="0"/>
          <a:chExt cx="0" cy="0"/>
        </a:xfrm>
      </p:grpSpPr>
      <p:sp>
        <p:nvSpPr>
          <p:cNvPr id="20" name="TextBox 19"/>
          <p:cNvSpPr txBox="1"/>
          <p:nvPr/>
        </p:nvSpPr>
        <p:spPr>
          <a:xfrm>
            <a:off x="3704220" y="1273362"/>
            <a:ext cx="4413388" cy="1323439"/>
          </a:xfrm>
          <a:prstGeom prst="rect">
            <a:avLst/>
          </a:prstGeom>
          <a:noFill/>
        </p:spPr>
        <p:txBody>
          <a:bodyPr wrap="none" rtlCol="0">
            <a:spAutoFit/>
            <a:scene3d>
              <a:camera prst="orthographicFront"/>
              <a:lightRig rig="threePt" dir="t"/>
            </a:scene3d>
            <a:sp3d extrusionH="57150">
              <a:bevelT w="38100" h="38100"/>
            </a:sp3d>
          </a:bodyPr>
          <a:lstStyle/>
          <a:p>
            <a:pPr algn="ctr"/>
            <a:r>
              <a:rPr lang="bn-BD" sz="8000" b="1" dirty="0">
                <a:ln w="9525">
                  <a:solidFill>
                    <a:schemeClr val="tx1"/>
                  </a:solidFill>
                </a:ln>
                <a:solidFill>
                  <a:srgbClr val="FF0000"/>
                </a:solidFill>
                <a:latin typeface="NikoshBAN" pitchFamily="2" charset="0"/>
                <a:cs typeface="NikoshBAN" pitchFamily="2" charset="0"/>
              </a:rPr>
              <a:t>আজকের পাঠ</a:t>
            </a:r>
            <a:endParaRPr lang="en-US" sz="8000" b="1" dirty="0">
              <a:ln w="9525">
                <a:solidFill>
                  <a:schemeClr val="tx1"/>
                </a:solidFill>
              </a:ln>
              <a:solidFill>
                <a:srgbClr val="FF0000"/>
              </a:solidFill>
              <a:latin typeface="NikoshBAN" pitchFamily="2" charset="0"/>
              <a:cs typeface="NikoshBAN" pitchFamily="2" charset="0"/>
            </a:endParaRPr>
          </a:p>
        </p:txBody>
      </p:sp>
      <p:sp>
        <p:nvSpPr>
          <p:cNvPr id="21" name="TextBox 20"/>
          <p:cNvSpPr txBox="1"/>
          <p:nvPr/>
        </p:nvSpPr>
        <p:spPr>
          <a:xfrm>
            <a:off x="3393094" y="2858426"/>
            <a:ext cx="5035639" cy="1365160"/>
          </a:xfrm>
          <a:prstGeom prst="rect">
            <a:avLst/>
          </a:prstGeom>
          <a:noFill/>
          <a:ln>
            <a:noFill/>
          </a:ln>
          <a:effectLst>
            <a:innerShdw blurRad="114300">
              <a:prstClr val="black"/>
            </a:innerShdw>
            <a:reflection blurRad="6350" stA="52000" endA="300" endPos="35000" dir="5400000" sy="-100000" algn="bl" rotWithShape="0"/>
          </a:effectLst>
        </p:spPr>
        <p:txBody>
          <a:bodyPr wrap="square" rtlCol="0">
            <a:prstTxWarp prst="textPlain">
              <a:avLst/>
            </a:prstTxWarp>
            <a:spAutoFit/>
          </a:bodyPr>
          <a:lstStyle/>
          <a:p>
            <a:r>
              <a:rPr lang="bn-IN" sz="700" b="1" dirty="0">
                <a:ln w="0"/>
                <a:latin typeface="NikoshBAN" panose="02000000000000000000" pitchFamily="2" charset="0"/>
                <a:cs typeface="NikoshBAN" panose="02000000000000000000" pitchFamily="2" charset="0"/>
              </a:rPr>
              <a:t>প্রধান মূলের রূপান্তর </a:t>
            </a:r>
            <a:endParaRPr lang="en-US" sz="700" b="1" dirty="0">
              <a:ln w="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784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374070" y="5381849"/>
            <a:ext cx="11430000" cy="811132"/>
          </a:xfrm>
          <a:prstGeom prst="flowChartAlternateProcess">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3600" b="1"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Flowchart: Alternate Process 6"/>
          <p:cNvSpPr/>
          <p:nvPr/>
        </p:nvSpPr>
        <p:spPr>
          <a:xfrm>
            <a:off x="1619284" y="1832766"/>
            <a:ext cx="8603673" cy="609600"/>
          </a:xfrm>
          <a:prstGeom prst="flowChartAlternateProcess">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a:ln w="0"/>
                <a:solidFill>
                  <a:schemeClr val="tx1"/>
                </a:solidFill>
                <a:latin typeface="NikoshBAN" panose="02000000000000000000" pitchFamily="2" charset="0"/>
                <a:cs typeface="NikoshBAN" panose="02000000000000000000" pitchFamily="2" charset="0"/>
              </a:rPr>
              <a:t>এই পাঠ শেষে শিক্ষার্থীরা</a:t>
            </a:r>
            <a:r>
              <a:rPr lang="en-US" sz="4000" dirty="0">
                <a:ln w="0"/>
                <a:solidFill>
                  <a:schemeClr val="tx1"/>
                </a:solidFill>
                <a:latin typeface="NikoshBAN" panose="02000000000000000000" pitchFamily="2" charset="0"/>
                <a:cs typeface="NikoshBAN" panose="02000000000000000000" pitchFamily="2" charset="0"/>
              </a:rPr>
              <a:t> ………</a:t>
            </a:r>
            <a:r>
              <a:rPr lang="bn-BD" sz="4000" dirty="0">
                <a:ln w="0"/>
                <a:solidFill>
                  <a:schemeClr val="tx1"/>
                </a:solidFill>
                <a:latin typeface="NikoshBAN" panose="02000000000000000000" pitchFamily="2" charset="0"/>
                <a:cs typeface="NikoshBAN" panose="02000000000000000000" pitchFamily="2" charset="0"/>
              </a:rPr>
              <a:t> </a:t>
            </a:r>
            <a:endParaRPr lang="en-US" sz="4000" dirty="0">
              <a:ln w="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1549888" y="2509193"/>
            <a:ext cx="5533491" cy="584775"/>
          </a:xfrm>
          <a:prstGeom prst="rect">
            <a:avLst/>
          </a:prstGeom>
          <a:noFill/>
        </p:spPr>
        <p:txBody>
          <a:bodyPr wrap="square" rtlCol="0">
            <a:spAutoFit/>
          </a:bodyPr>
          <a:lstStyle/>
          <a:p>
            <a:r>
              <a:rPr lang="bn-IN" sz="3200" b="1" dirty="0">
                <a:ln w="0"/>
                <a:latin typeface="NikoshBAN" panose="02000000000000000000" pitchFamily="2" charset="0"/>
                <a:cs typeface="NikoshBAN" panose="02000000000000000000" pitchFamily="2" charset="0"/>
              </a:rPr>
              <a:t>১। মূলের প্রধান কাজ কী তা বলতে পারবে। </a:t>
            </a:r>
          </a:p>
        </p:txBody>
      </p:sp>
      <p:sp>
        <p:nvSpPr>
          <p:cNvPr id="9" name="TextBox 8"/>
          <p:cNvSpPr txBox="1"/>
          <p:nvPr/>
        </p:nvSpPr>
        <p:spPr>
          <a:xfrm>
            <a:off x="1528163" y="3231397"/>
            <a:ext cx="8345511" cy="584775"/>
          </a:xfrm>
          <a:prstGeom prst="rect">
            <a:avLst/>
          </a:prstGeom>
          <a:noFill/>
        </p:spPr>
        <p:txBody>
          <a:bodyPr wrap="square" rtlCol="0">
            <a:spAutoFit/>
          </a:bodyPr>
          <a:lstStyle/>
          <a:p>
            <a:r>
              <a:rPr lang="bn-IN" sz="3200" b="1" dirty="0">
                <a:ln w="0"/>
                <a:latin typeface="NikoshBAN" panose="02000000000000000000" pitchFamily="2" charset="0"/>
                <a:cs typeface="NikoshBAN" panose="02000000000000000000" pitchFamily="2" charset="0"/>
              </a:rPr>
              <a:t>২। আকৃতিগত দিক থেকে মূল কত প্রকার তা ব্যখ্যা করতে পারবে।  </a:t>
            </a:r>
          </a:p>
        </p:txBody>
      </p:sp>
      <p:sp>
        <p:nvSpPr>
          <p:cNvPr id="10" name="TextBox 9"/>
          <p:cNvSpPr txBox="1"/>
          <p:nvPr/>
        </p:nvSpPr>
        <p:spPr>
          <a:xfrm>
            <a:off x="1507604" y="3951094"/>
            <a:ext cx="5979251" cy="584775"/>
          </a:xfrm>
          <a:prstGeom prst="rect">
            <a:avLst/>
          </a:prstGeom>
          <a:noFill/>
        </p:spPr>
        <p:txBody>
          <a:bodyPr wrap="square" rtlCol="0">
            <a:spAutoFit/>
          </a:bodyPr>
          <a:lstStyle/>
          <a:p>
            <a:r>
              <a:rPr lang="bn-IN" sz="3200" b="1" dirty="0">
                <a:ln w="0"/>
                <a:latin typeface="NikoshBAN" panose="02000000000000000000" pitchFamily="2" charset="0"/>
                <a:cs typeface="NikoshBAN" panose="02000000000000000000" pitchFamily="2" charset="0"/>
              </a:rPr>
              <a:t>৩। প্রত্যেক প্রকার মূলের ব</a:t>
            </a:r>
            <a:r>
              <a:rPr lang="en-US" sz="3200" b="1" dirty="0" err="1">
                <a:ln w="0"/>
                <a:latin typeface="NikoshBAN" panose="02000000000000000000" pitchFamily="2" charset="0"/>
                <a:cs typeface="NikoshBAN" panose="02000000000000000000" pitchFamily="2" charset="0"/>
              </a:rPr>
              <a:t>র্ণনা</a:t>
            </a:r>
            <a:r>
              <a:rPr lang="en-US" sz="3200" b="1" dirty="0">
                <a:ln w="0"/>
                <a:latin typeface="NikoshBAN" panose="02000000000000000000" pitchFamily="2" charset="0"/>
                <a:cs typeface="NikoshBAN" panose="02000000000000000000" pitchFamily="2" charset="0"/>
              </a:rPr>
              <a:t> </a:t>
            </a:r>
            <a:r>
              <a:rPr lang="bn-IN" sz="3200" b="1" dirty="0">
                <a:ln w="0"/>
                <a:latin typeface="NikoshBAN" panose="02000000000000000000" pitchFamily="2" charset="0"/>
                <a:cs typeface="NikoshBAN" panose="02000000000000000000" pitchFamily="2" charset="0"/>
              </a:rPr>
              <a:t>করতে পারবে। </a:t>
            </a:r>
          </a:p>
        </p:txBody>
      </p:sp>
      <p:sp>
        <p:nvSpPr>
          <p:cNvPr id="11" name="TextBox 10"/>
          <p:cNvSpPr txBox="1"/>
          <p:nvPr/>
        </p:nvSpPr>
        <p:spPr>
          <a:xfrm>
            <a:off x="1507604" y="4666471"/>
            <a:ext cx="9049423" cy="584775"/>
          </a:xfrm>
          <a:prstGeom prst="rect">
            <a:avLst/>
          </a:prstGeom>
          <a:noFill/>
        </p:spPr>
        <p:txBody>
          <a:bodyPr wrap="square" rtlCol="0">
            <a:spAutoFit/>
          </a:bodyPr>
          <a:lstStyle/>
          <a:p>
            <a:r>
              <a:rPr lang="bn-IN" sz="3200" b="1" dirty="0">
                <a:ln w="0"/>
                <a:latin typeface="NikoshBAN" panose="02000000000000000000" pitchFamily="2" charset="0"/>
                <a:cs typeface="NikoshBAN" panose="02000000000000000000" pitchFamily="2" charset="0"/>
              </a:rPr>
              <a:t>৪। বিভিন্ন প্রকার মূল শনাক্ত ও এদের মধ্যে পার্থক্য </a:t>
            </a:r>
            <a:r>
              <a:rPr lang="en-US" sz="3200" b="1" dirty="0" err="1">
                <a:ln w="0"/>
                <a:latin typeface="NikoshBAN" panose="02000000000000000000" pitchFamily="2" charset="0"/>
                <a:cs typeface="NikoshBAN" panose="02000000000000000000" pitchFamily="2" charset="0"/>
              </a:rPr>
              <a:t>বর্ণনা</a:t>
            </a:r>
            <a:r>
              <a:rPr lang="en-US" sz="3200" b="1" dirty="0">
                <a:ln w="0"/>
                <a:latin typeface="NikoshBAN" panose="02000000000000000000" pitchFamily="2" charset="0"/>
                <a:cs typeface="NikoshBAN" panose="02000000000000000000" pitchFamily="2" charset="0"/>
              </a:rPr>
              <a:t> </a:t>
            </a:r>
            <a:r>
              <a:rPr lang="bn-IN" sz="3200" b="1" dirty="0">
                <a:ln w="0"/>
                <a:latin typeface="NikoshBAN" panose="02000000000000000000" pitchFamily="2" charset="0"/>
                <a:cs typeface="NikoshBAN" panose="02000000000000000000" pitchFamily="2" charset="0"/>
              </a:rPr>
              <a:t>করতে পারবে।  </a:t>
            </a:r>
          </a:p>
        </p:txBody>
      </p:sp>
      <p:sp>
        <p:nvSpPr>
          <p:cNvPr id="12" name="Double Wave 11"/>
          <p:cNvSpPr/>
          <p:nvPr/>
        </p:nvSpPr>
        <p:spPr>
          <a:xfrm>
            <a:off x="2410691" y="304801"/>
            <a:ext cx="7772400" cy="1163776"/>
          </a:xfrm>
          <a:prstGeom prst="doubleWav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1100" b="1" dirty="0">
                <a:ln w="0"/>
                <a:solidFill>
                  <a:schemeClr val="tx1"/>
                </a:solidFill>
                <a:latin typeface="NikoshBAN" panose="02000000000000000000" pitchFamily="2" charset="0"/>
                <a:cs typeface="NikoshBAN" panose="02000000000000000000" pitchFamily="2" charset="0"/>
              </a:rPr>
              <a:t>শিখনফল</a:t>
            </a:r>
            <a:endParaRPr lang="en-US" sz="1100" b="1" dirty="0">
              <a:ln w="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491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 calcmode="lin" valueType="num">
                                      <p:cBhvr>
                                        <p:cTn id="2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anim calcmode="lin" valueType="num">
                                      <p:cBhvr>
                                        <p:cTn id="3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0"/>
                                        </p:tgtEl>
                                        <p:attrNameLst>
                                          <p:attrName>ppt_y</p:attrName>
                                        </p:attrNameLst>
                                      </p:cBhvr>
                                      <p:tavLst>
                                        <p:tav tm="0">
                                          <p:val>
                                            <p:strVal val="#ppt_y"/>
                                          </p:val>
                                        </p:tav>
                                        <p:tav tm="100000">
                                          <p:val>
                                            <p:strVal val="#ppt_y"/>
                                          </p:val>
                                        </p:tav>
                                      </p:tavLst>
                                    </p:anim>
                                    <p:anim calcmode="lin" valueType="num">
                                      <p:cBhvr>
                                        <p:cTn id="4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1"/>
                                        </p:tgtEl>
                                        <p:attrNameLst>
                                          <p:attrName>ppt_y</p:attrName>
                                        </p:attrNameLst>
                                      </p:cBhvr>
                                      <p:tavLst>
                                        <p:tav tm="0">
                                          <p:val>
                                            <p:strVal val="#ppt_y"/>
                                          </p:val>
                                        </p:tav>
                                        <p:tav tm="100000">
                                          <p:val>
                                            <p:strVal val="#ppt_y"/>
                                          </p:val>
                                        </p:tav>
                                      </p:tavLst>
                                    </p:anim>
                                    <p:anim calcmode="lin" valueType="num">
                                      <p:cBhvr>
                                        <p:cTn id="5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12542" y="126609"/>
            <a:ext cx="11957538" cy="6597748"/>
          </a:xfrm>
          <a:prstGeom prst="rect">
            <a:avLst/>
          </a:prstGeom>
          <a:noFill/>
          <a:ln w="76200">
            <a:solidFill>
              <a:srgbClr val="FFC000"/>
            </a:solidFill>
          </a:ln>
          <a:effectLst>
            <a:glow rad="1397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5421" y="295421"/>
            <a:ext cx="11619913" cy="6246055"/>
          </a:xfrm>
          <a:prstGeom prst="rect">
            <a:avLst/>
          </a:prstGeom>
          <a:noFill/>
          <a:ln w="76200">
            <a:solidFill>
              <a:schemeClr val="bg2">
                <a:lumMod val="25000"/>
              </a:schemeClr>
            </a:solidFill>
          </a:ln>
          <a:effectLst>
            <a:glow rad="228600">
              <a:schemeClr val="accent6">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1917438711"/>
              </p:ext>
            </p:extLst>
          </p:nvPr>
        </p:nvGraphicFramePr>
        <p:xfrm>
          <a:off x="439862" y="464234"/>
          <a:ext cx="11254154" cy="5609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473910" y="5077314"/>
            <a:ext cx="11234801" cy="954107"/>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wrap="square">
            <a:spAutoFit/>
          </a:bodyPr>
          <a:lstStyle/>
          <a:p>
            <a:pPr algn="ctr"/>
            <a:r>
              <a:rPr lang="bn-IN" sz="2800" b="1" dirty="0">
                <a:ln w="0"/>
                <a:latin typeface="NikoshBAN" panose="02000000000000000000" pitchFamily="2" charset="0"/>
                <a:cs typeface="NikoshBAN" panose="02000000000000000000" pitchFamily="2" charset="0"/>
              </a:rPr>
              <a:t>মূলের প্রধান কাজ হল গাছকে মাটির সঙ্গে আবদ্ধ রাখা। কিন্তু মূল কখনো বিশেষ কাজ সম্পাদনের জন্য রূপান্তরিত হতে পারে। প্রধান মূল বিভিন্ন আকৃতির হয়ে থাকে। আকৃতিগত দিক থেকে মূল চার প্রকার।</a:t>
            </a:r>
            <a:endParaRPr lang="en-US" sz="2800" b="1" dirty="0">
              <a:latin typeface="NikoshBAN" panose="02000000000000000000" pitchFamily="2" charset="0"/>
              <a:cs typeface="NikoshBAN" panose="02000000000000000000" pitchFamily="2" charset="0"/>
            </a:endParaRPr>
          </a:p>
        </p:txBody>
      </p:sp>
      <p:sp>
        <p:nvSpPr>
          <p:cNvPr id="11" name="Frame 10"/>
          <p:cNvSpPr/>
          <p:nvPr/>
        </p:nvSpPr>
        <p:spPr>
          <a:xfrm>
            <a:off x="4383533" y="914953"/>
            <a:ext cx="3415553" cy="847164"/>
          </a:xfrm>
          <a:prstGeom prst="fram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প্রধান মূল</a:t>
            </a:r>
            <a:endParaRPr lang="en-US" sz="44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983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0D767F0D-BBA8-47D5-AC53-7DC373A5688A}"/>
                                            </p:graphicEl>
                                          </p:spTgt>
                                        </p:tgtEl>
                                        <p:attrNameLst>
                                          <p:attrName>style.visibility</p:attrName>
                                        </p:attrNameLst>
                                      </p:cBhvr>
                                      <p:to>
                                        <p:strVal val="visible"/>
                                      </p:to>
                                    </p:set>
                                    <p:anim calcmode="lin" valueType="num">
                                      <p:cBhvr>
                                        <p:cTn id="7" dur="3000" fill="hold"/>
                                        <p:tgtEl>
                                          <p:spTgt spid="5">
                                            <p:graphicEl>
                                              <a:dgm id="{0D767F0D-BBA8-47D5-AC53-7DC373A5688A}"/>
                                            </p:graphicEl>
                                          </p:spTgt>
                                        </p:tgtEl>
                                        <p:attrNameLst>
                                          <p:attrName>ppt_w</p:attrName>
                                        </p:attrNameLst>
                                      </p:cBhvr>
                                      <p:tavLst>
                                        <p:tav tm="0">
                                          <p:val>
                                            <p:fltVal val="0"/>
                                          </p:val>
                                        </p:tav>
                                        <p:tav tm="100000">
                                          <p:val>
                                            <p:strVal val="#ppt_w"/>
                                          </p:val>
                                        </p:tav>
                                      </p:tavLst>
                                    </p:anim>
                                    <p:anim calcmode="lin" valueType="num">
                                      <p:cBhvr>
                                        <p:cTn id="8" dur="3000" fill="hold"/>
                                        <p:tgtEl>
                                          <p:spTgt spid="5">
                                            <p:graphicEl>
                                              <a:dgm id="{0D767F0D-BBA8-47D5-AC53-7DC373A5688A}"/>
                                            </p:graphicEl>
                                          </p:spTgt>
                                        </p:tgtEl>
                                        <p:attrNameLst>
                                          <p:attrName>ppt_h</p:attrName>
                                        </p:attrNameLst>
                                      </p:cBhvr>
                                      <p:tavLst>
                                        <p:tav tm="0">
                                          <p:val>
                                            <p:fltVal val="0"/>
                                          </p:val>
                                        </p:tav>
                                        <p:tav tm="100000">
                                          <p:val>
                                            <p:strVal val="#ppt_h"/>
                                          </p:val>
                                        </p:tav>
                                      </p:tavLst>
                                    </p:anim>
                                    <p:animEffect transition="in" filter="fade">
                                      <p:cBhvr>
                                        <p:cTn id="9" dur="3000"/>
                                        <p:tgtEl>
                                          <p:spTgt spid="5">
                                            <p:graphicEl>
                                              <a:dgm id="{0D767F0D-BBA8-47D5-AC53-7DC373A5688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056E8E21-A05A-40B4-BA0E-13F1D244A9E7}"/>
                                            </p:graphicEl>
                                          </p:spTgt>
                                        </p:tgtEl>
                                        <p:attrNameLst>
                                          <p:attrName>style.visibility</p:attrName>
                                        </p:attrNameLst>
                                      </p:cBhvr>
                                      <p:to>
                                        <p:strVal val="visible"/>
                                      </p:to>
                                    </p:set>
                                    <p:anim calcmode="lin" valueType="num">
                                      <p:cBhvr>
                                        <p:cTn id="14" dur="3000" fill="hold"/>
                                        <p:tgtEl>
                                          <p:spTgt spid="5">
                                            <p:graphicEl>
                                              <a:dgm id="{056E8E21-A05A-40B4-BA0E-13F1D244A9E7}"/>
                                            </p:graphicEl>
                                          </p:spTgt>
                                        </p:tgtEl>
                                        <p:attrNameLst>
                                          <p:attrName>ppt_w</p:attrName>
                                        </p:attrNameLst>
                                      </p:cBhvr>
                                      <p:tavLst>
                                        <p:tav tm="0">
                                          <p:val>
                                            <p:fltVal val="0"/>
                                          </p:val>
                                        </p:tav>
                                        <p:tav tm="100000">
                                          <p:val>
                                            <p:strVal val="#ppt_w"/>
                                          </p:val>
                                        </p:tav>
                                      </p:tavLst>
                                    </p:anim>
                                    <p:anim calcmode="lin" valueType="num">
                                      <p:cBhvr>
                                        <p:cTn id="15" dur="3000" fill="hold"/>
                                        <p:tgtEl>
                                          <p:spTgt spid="5">
                                            <p:graphicEl>
                                              <a:dgm id="{056E8E21-A05A-40B4-BA0E-13F1D244A9E7}"/>
                                            </p:graphicEl>
                                          </p:spTgt>
                                        </p:tgtEl>
                                        <p:attrNameLst>
                                          <p:attrName>ppt_h</p:attrName>
                                        </p:attrNameLst>
                                      </p:cBhvr>
                                      <p:tavLst>
                                        <p:tav tm="0">
                                          <p:val>
                                            <p:fltVal val="0"/>
                                          </p:val>
                                        </p:tav>
                                        <p:tav tm="100000">
                                          <p:val>
                                            <p:strVal val="#ppt_h"/>
                                          </p:val>
                                        </p:tav>
                                      </p:tavLst>
                                    </p:anim>
                                    <p:animEffect transition="in" filter="fade">
                                      <p:cBhvr>
                                        <p:cTn id="16" dur="3000"/>
                                        <p:tgtEl>
                                          <p:spTgt spid="5">
                                            <p:graphicEl>
                                              <a:dgm id="{056E8E21-A05A-40B4-BA0E-13F1D244A9E7}"/>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graphicEl>
                                              <a:dgm id="{B203BE6F-6FBB-463D-BD79-A7F4CBDB092F}"/>
                                            </p:graphicEl>
                                          </p:spTgt>
                                        </p:tgtEl>
                                        <p:attrNameLst>
                                          <p:attrName>style.visibility</p:attrName>
                                        </p:attrNameLst>
                                      </p:cBhvr>
                                      <p:to>
                                        <p:strVal val="visible"/>
                                      </p:to>
                                    </p:set>
                                    <p:anim calcmode="lin" valueType="num">
                                      <p:cBhvr>
                                        <p:cTn id="19" dur="3000" fill="hold"/>
                                        <p:tgtEl>
                                          <p:spTgt spid="5">
                                            <p:graphicEl>
                                              <a:dgm id="{B203BE6F-6FBB-463D-BD79-A7F4CBDB092F}"/>
                                            </p:graphicEl>
                                          </p:spTgt>
                                        </p:tgtEl>
                                        <p:attrNameLst>
                                          <p:attrName>ppt_w</p:attrName>
                                        </p:attrNameLst>
                                      </p:cBhvr>
                                      <p:tavLst>
                                        <p:tav tm="0">
                                          <p:val>
                                            <p:fltVal val="0"/>
                                          </p:val>
                                        </p:tav>
                                        <p:tav tm="100000">
                                          <p:val>
                                            <p:strVal val="#ppt_w"/>
                                          </p:val>
                                        </p:tav>
                                      </p:tavLst>
                                    </p:anim>
                                    <p:anim calcmode="lin" valueType="num">
                                      <p:cBhvr>
                                        <p:cTn id="20" dur="3000" fill="hold"/>
                                        <p:tgtEl>
                                          <p:spTgt spid="5">
                                            <p:graphicEl>
                                              <a:dgm id="{B203BE6F-6FBB-463D-BD79-A7F4CBDB092F}"/>
                                            </p:graphicEl>
                                          </p:spTgt>
                                        </p:tgtEl>
                                        <p:attrNameLst>
                                          <p:attrName>ppt_h</p:attrName>
                                        </p:attrNameLst>
                                      </p:cBhvr>
                                      <p:tavLst>
                                        <p:tav tm="0">
                                          <p:val>
                                            <p:fltVal val="0"/>
                                          </p:val>
                                        </p:tav>
                                        <p:tav tm="100000">
                                          <p:val>
                                            <p:strVal val="#ppt_h"/>
                                          </p:val>
                                        </p:tav>
                                      </p:tavLst>
                                    </p:anim>
                                    <p:animEffect transition="in" filter="fade">
                                      <p:cBhvr>
                                        <p:cTn id="21" dur="3000"/>
                                        <p:tgtEl>
                                          <p:spTgt spid="5">
                                            <p:graphicEl>
                                              <a:dgm id="{B203BE6F-6FBB-463D-BD79-A7F4CBDB092F}"/>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graphicEl>
                                              <a:dgm id="{1015F6EB-ABE6-4D42-B902-7488EF101666}"/>
                                            </p:graphicEl>
                                          </p:spTgt>
                                        </p:tgtEl>
                                        <p:attrNameLst>
                                          <p:attrName>style.visibility</p:attrName>
                                        </p:attrNameLst>
                                      </p:cBhvr>
                                      <p:to>
                                        <p:strVal val="visible"/>
                                      </p:to>
                                    </p:set>
                                    <p:anim calcmode="lin" valueType="num">
                                      <p:cBhvr>
                                        <p:cTn id="26" dur="3000" fill="hold"/>
                                        <p:tgtEl>
                                          <p:spTgt spid="5">
                                            <p:graphicEl>
                                              <a:dgm id="{1015F6EB-ABE6-4D42-B902-7488EF101666}"/>
                                            </p:graphicEl>
                                          </p:spTgt>
                                        </p:tgtEl>
                                        <p:attrNameLst>
                                          <p:attrName>ppt_w</p:attrName>
                                        </p:attrNameLst>
                                      </p:cBhvr>
                                      <p:tavLst>
                                        <p:tav tm="0">
                                          <p:val>
                                            <p:fltVal val="0"/>
                                          </p:val>
                                        </p:tav>
                                        <p:tav tm="100000">
                                          <p:val>
                                            <p:strVal val="#ppt_w"/>
                                          </p:val>
                                        </p:tav>
                                      </p:tavLst>
                                    </p:anim>
                                    <p:anim calcmode="lin" valueType="num">
                                      <p:cBhvr>
                                        <p:cTn id="27" dur="3000" fill="hold"/>
                                        <p:tgtEl>
                                          <p:spTgt spid="5">
                                            <p:graphicEl>
                                              <a:dgm id="{1015F6EB-ABE6-4D42-B902-7488EF101666}"/>
                                            </p:graphicEl>
                                          </p:spTgt>
                                        </p:tgtEl>
                                        <p:attrNameLst>
                                          <p:attrName>ppt_h</p:attrName>
                                        </p:attrNameLst>
                                      </p:cBhvr>
                                      <p:tavLst>
                                        <p:tav tm="0">
                                          <p:val>
                                            <p:fltVal val="0"/>
                                          </p:val>
                                        </p:tav>
                                        <p:tav tm="100000">
                                          <p:val>
                                            <p:strVal val="#ppt_h"/>
                                          </p:val>
                                        </p:tav>
                                      </p:tavLst>
                                    </p:anim>
                                    <p:animEffect transition="in" filter="fade">
                                      <p:cBhvr>
                                        <p:cTn id="28" dur="3000"/>
                                        <p:tgtEl>
                                          <p:spTgt spid="5">
                                            <p:graphicEl>
                                              <a:dgm id="{1015F6EB-ABE6-4D42-B902-7488EF101666}"/>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graphicEl>
                                              <a:dgm id="{D71FEA80-18A9-4AD3-891D-BF8732915DFF}"/>
                                            </p:graphicEl>
                                          </p:spTgt>
                                        </p:tgtEl>
                                        <p:attrNameLst>
                                          <p:attrName>style.visibility</p:attrName>
                                        </p:attrNameLst>
                                      </p:cBhvr>
                                      <p:to>
                                        <p:strVal val="visible"/>
                                      </p:to>
                                    </p:set>
                                    <p:anim calcmode="lin" valueType="num">
                                      <p:cBhvr>
                                        <p:cTn id="31" dur="3000" fill="hold"/>
                                        <p:tgtEl>
                                          <p:spTgt spid="5">
                                            <p:graphicEl>
                                              <a:dgm id="{D71FEA80-18A9-4AD3-891D-BF8732915DFF}"/>
                                            </p:graphicEl>
                                          </p:spTgt>
                                        </p:tgtEl>
                                        <p:attrNameLst>
                                          <p:attrName>ppt_w</p:attrName>
                                        </p:attrNameLst>
                                      </p:cBhvr>
                                      <p:tavLst>
                                        <p:tav tm="0">
                                          <p:val>
                                            <p:fltVal val="0"/>
                                          </p:val>
                                        </p:tav>
                                        <p:tav tm="100000">
                                          <p:val>
                                            <p:strVal val="#ppt_w"/>
                                          </p:val>
                                        </p:tav>
                                      </p:tavLst>
                                    </p:anim>
                                    <p:anim calcmode="lin" valueType="num">
                                      <p:cBhvr>
                                        <p:cTn id="32" dur="3000" fill="hold"/>
                                        <p:tgtEl>
                                          <p:spTgt spid="5">
                                            <p:graphicEl>
                                              <a:dgm id="{D71FEA80-18A9-4AD3-891D-BF8732915DFF}"/>
                                            </p:graphicEl>
                                          </p:spTgt>
                                        </p:tgtEl>
                                        <p:attrNameLst>
                                          <p:attrName>ppt_h</p:attrName>
                                        </p:attrNameLst>
                                      </p:cBhvr>
                                      <p:tavLst>
                                        <p:tav tm="0">
                                          <p:val>
                                            <p:fltVal val="0"/>
                                          </p:val>
                                        </p:tav>
                                        <p:tav tm="100000">
                                          <p:val>
                                            <p:strVal val="#ppt_h"/>
                                          </p:val>
                                        </p:tav>
                                      </p:tavLst>
                                    </p:anim>
                                    <p:animEffect transition="in" filter="fade">
                                      <p:cBhvr>
                                        <p:cTn id="33" dur="3000"/>
                                        <p:tgtEl>
                                          <p:spTgt spid="5">
                                            <p:graphicEl>
                                              <a:dgm id="{D71FEA80-18A9-4AD3-891D-BF8732915D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
                                            <p:graphicEl>
                                              <a:dgm id="{B478EAB4-BAD7-4A13-8652-3838707CBE2C}"/>
                                            </p:graphicEl>
                                          </p:spTgt>
                                        </p:tgtEl>
                                        <p:attrNameLst>
                                          <p:attrName>style.visibility</p:attrName>
                                        </p:attrNameLst>
                                      </p:cBhvr>
                                      <p:to>
                                        <p:strVal val="visible"/>
                                      </p:to>
                                    </p:set>
                                    <p:anim calcmode="lin" valueType="num">
                                      <p:cBhvr>
                                        <p:cTn id="36" dur="3000" fill="hold"/>
                                        <p:tgtEl>
                                          <p:spTgt spid="5">
                                            <p:graphicEl>
                                              <a:dgm id="{B478EAB4-BAD7-4A13-8652-3838707CBE2C}"/>
                                            </p:graphicEl>
                                          </p:spTgt>
                                        </p:tgtEl>
                                        <p:attrNameLst>
                                          <p:attrName>ppt_w</p:attrName>
                                        </p:attrNameLst>
                                      </p:cBhvr>
                                      <p:tavLst>
                                        <p:tav tm="0">
                                          <p:val>
                                            <p:fltVal val="0"/>
                                          </p:val>
                                        </p:tav>
                                        <p:tav tm="100000">
                                          <p:val>
                                            <p:strVal val="#ppt_w"/>
                                          </p:val>
                                        </p:tav>
                                      </p:tavLst>
                                    </p:anim>
                                    <p:anim calcmode="lin" valueType="num">
                                      <p:cBhvr>
                                        <p:cTn id="37" dur="3000" fill="hold"/>
                                        <p:tgtEl>
                                          <p:spTgt spid="5">
                                            <p:graphicEl>
                                              <a:dgm id="{B478EAB4-BAD7-4A13-8652-3838707CBE2C}"/>
                                            </p:graphicEl>
                                          </p:spTgt>
                                        </p:tgtEl>
                                        <p:attrNameLst>
                                          <p:attrName>ppt_h</p:attrName>
                                        </p:attrNameLst>
                                      </p:cBhvr>
                                      <p:tavLst>
                                        <p:tav tm="0">
                                          <p:val>
                                            <p:fltVal val="0"/>
                                          </p:val>
                                        </p:tav>
                                        <p:tav tm="100000">
                                          <p:val>
                                            <p:strVal val="#ppt_h"/>
                                          </p:val>
                                        </p:tav>
                                      </p:tavLst>
                                    </p:anim>
                                    <p:animEffect transition="in" filter="fade">
                                      <p:cBhvr>
                                        <p:cTn id="38" dur="3000"/>
                                        <p:tgtEl>
                                          <p:spTgt spid="5">
                                            <p:graphicEl>
                                              <a:dgm id="{B478EAB4-BAD7-4A13-8652-3838707CBE2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edge">
                                      <p:cBhvr>
                                        <p:cTn id="4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466086893"/>
              </p:ext>
            </p:extLst>
          </p:nvPr>
        </p:nvGraphicFramePr>
        <p:xfrm>
          <a:off x="5162525" y="3028002"/>
          <a:ext cx="1943149" cy="1639532"/>
        </p:xfrm>
        <a:graphic>
          <a:graphicData uri="http://schemas.openxmlformats.org/presentationml/2006/ole">
            <mc:AlternateContent xmlns:mc="http://schemas.openxmlformats.org/markup-compatibility/2006">
              <mc:Choice xmlns:v="urn:schemas-microsoft-com:vml" Requires="v">
                <p:oleObj spid="_x0000_s102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162525" y="3028002"/>
                        <a:ext cx="1943149" cy="1639532"/>
                      </a:xfrm>
                      <a:prstGeom prst="rect">
                        <a:avLst/>
                      </a:prstGeom>
                    </p:spPr>
                  </p:pic>
                </p:oleObj>
              </mc:Fallback>
            </mc:AlternateContent>
          </a:graphicData>
        </a:graphic>
      </p:graphicFrame>
      <p:sp>
        <p:nvSpPr>
          <p:cNvPr id="3" name="Oval 2"/>
          <p:cNvSpPr/>
          <p:nvPr/>
        </p:nvSpPr>
        <p:spPr>
          <a:xfrm>
            <a:off x="2388358" y="573207"/>
            <a:ext cx="7014949" cy="1296537"/>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B050"/>
                </a:solidFill>
                <a:latin typeface="NikoshBAN" panose="02000000000000000000" pitchFamily="2" charset="0"/>
                <a:cs typeface="NikoshBAN" panose="02000000000000000000" pitchFamily="2" charset="0"/>
              </a:rPr>
              <a:t>এসো</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আমরা</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একটি</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ভিডিও</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দেখি</a:t>
            </a:r>
            <a:endParaRPr lang="en-US" sz="3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336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496197" y="900806"/>
            <a:ext cx="5701147" cy="1084909"/>
          </a:xfrm>
          <a:prstGeom prst="cloudCallou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একক কাজ</a:t>
            </a:r>
            <a:endParaRPr lang="en-US" sz="80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2402" t="43627" r="4731"/>
          <a:stretch/>
        </p:blipFill>
        <p:spPr>
          <a:xfrm rot="5400000">
            <a:off x="8469279" y="167638"/>
            <a:ext cx="2814592" cy="3509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897970" y="3676010"/>
            <a:ext cx="4834090" cy="646331"/>
          </a:xfrm>
          <a:prstGeom prst="rect">
            <a:avLst/>
          </a:prstGeom>
          <a:noFill/>
        </p:spPr>
        <p:txBody>
          <a:bodyPr wrap="square" rtlCol="0">
            <a:spAutoFit/>
          </a:bodyPr>
          <a:lstStyle/>
          <a:p>
            <a:pPr marL="571500" indent="-571500">
              <a:buFont typeface="Wingdings" panose="05000000000000000000" pitchFamily="2" charset="2"/>
              <a:buChar char="v"/>
            </a:pPr>
            <a:r>
              <a:rPr lang="bn-IN"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মূলের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প্রধান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p>
        </p:txBody>
      </p:sp>
      <p:sp>
        <p:nvSpPr>
          <p:cNvPr id="5" name="TextBox 4"/>
          <p:cNvSpPr txBox="1"/>
          <p:nvPr/>
        </p:nvSpPr>
        <p:spPr>
          <a:xfrm>
            <a:off x="897970" y="4612315"/>
            <a:ext cx="8518985" cy="646331"/>
          </a:xfrm>
          <a:prstGeom prst="rect">
            <a:avLst/>
          </a:prstGeom>
          <a:noFill/>
        </p:spPr>
        <p:txBody>
          <a:bodyPr wrap="square" rtlCol="0">
            <a:spAutoFit/>
          </a:bodyPr>
          <a:lstStyle/>
          <a:p>
            <a:pPr marL="571500" indent="-571500">
              <a:buFont typeface="Wingdings" panose="05000000000000000000" pitchFamily="2" charset="2"/>
              <a:buChar char="v"/>
            </a:pPr>
            <a:r>
              <a:rPr lang="bn-IN" sz="3600" dirty="0">
                <a:latin typeface="NikoshBAN" panose="02000000000000000000" pitchFamily="2" charset="0"/>
                <a:cs typeface="NikoshBAN" panose="02000000000000000000" pitchFamily="2" charset="0"/>
              </a:rPr>
              <a:t> আকৃতিগত দিক থেকে এরা কত প্রকার ও কী </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p>
        </p:txBody>
      </p:sp>
      <p:sp>
        <p:nvSpPr>
          <p:cNvPr id="6" name="Rectangle 5"/>
          <p:cNvSpPr/>
          <p:nvPr/>
        </p:nvSpPr>
        <p:spPr>
          <a:xfrm>
            <a:off x="112542" y="126609"/>
            <a:ext cx="11957538" cy="6597748"/>
          </a:xfrm>
          <a:prstGeom prst="rect">
            <a:avLst/>
          </a:prstGeom>
          <a:noFill/>
          <a:ln w="76200">
            <a:solidFill>
              <a:srgbClr val="FFC000"/>
            </a:solidFill>
          </a:ln>
          <a:effectLst>
            <a:glow rad="1397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5421" y="295421"/>
            <a:ext cx="11619913" cy="6246055"/>
          </a:xfrm>
          <a:prstGeom prst="rect">
            <a:avLst/>
          </a:prstGeom>
          <a:noFill/>
          <a:ln w="76200">
            <a:solidFill>
              <a:schemeClr val="bg2">
                <a:lumMod val="25000"/>
              </a:schemeClr>
            </a:solidFill>
          </a:ln>
          <a:effectLst>
            <a:glow rad="228600">
              <a:schemeClr val="accent6">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4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style.rotation</p:attrName>
                                        </p:attrNameLst>
                                      </p:cBhvr>
                                      <p:tavLst>
                                        <p:tav tm="0">
                                          <p:val>
                                            <p:fltVal val="90"/>
                                          </p:val>
                                        </p:tav>
                                        <p:tav tm="100000">
                                          <p:val>
                                            <p:fltVal val="0"/>
                                          </p:val>
                                        </p:tav>
                                      </p:tavLst>
                                    </p:anim>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112542" y="126609"/>
            <a:ext cx="11957538" cy="6597748"/>
          </a:xfrm>
          <a:prstGeom prst="rect">
            <a:avLst/>
          </a:prstGeom>
          <a:noFill/>
          <a:ln w="76200">
            <a:solidFill>
              <a:srgbClr val="FFC000"/>
            </a:solidFill>
          </a:ln>
          <a:effectLst>
            <a:glow rad="1397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5421" y="295421"/>
            <a:ext cx="11619913" cy="6246055"/>
          </a:xfrm>
          <a:prstGeom prst="rect">
            <a:avLst/>
          </a:prstGeom>
          <a:noFill/>
          <a:ln w="76200">
            <a:solidFill>
              <a:schemeClr val="bg2">
                <a:lumMod val="25000"/>
              </a:schemeClr>
            </a:solidFill>
          </a:ln>
          <a:effectLst>
            <a:glow rad="228600">
              <a:schemeClr val="accent6">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3240307059"/>
              </p:ext>
            </p:extLst>
          </p:nvPr>
        </p:nvGraphicFramePr>
        <p:xfrm>
          <a:off x="401516" y="2166425"/>
          <a:ext cx="11465168" cy="523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Bevel 6"/>
          <p:cNvSpPr/>
          <p:nvPr/>
        </p:nvSpPr>
        <p:spPr>
          <a:xfrm>
            <a:off x="2926667" y="1631853"/>
            <a:ext cx="6414866" cy="1042416"/>
          </a:xfrm>
          <a:prstGeom prst="bevel">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err="1">
                <a:blipFill>
                  <a:blip r:embed="rId8"/>
                  <a:tile tx="0" ty="0" sx="100000" sy="100000" flip="none" algn="tl"/>
                </a:blipFill>
                <a:latin typeface="NikoshBAN" panose="02000000000000000000" pitchFamily="2" charset="0"/>
                <a:cs typeface="NikoshBAN" panose="02000000000000000000" pitchFamily="2" charset="0"/>
              </a:rPr>
              <a:t>প্রধান</a:t>
            </a:r>
            <a:r>
              <a:rPr lang="en-US" sz="4400" b="1" dirty="0">
                <a:blipFill>
                  <a:blip r:embed="rId8"/>
                  <a:tile tx="0" ty="0" sx="100000" sy="100000" flip="none" algn="tl"/>
                </a:blipFill>
                <a:latin typeface="NikoshBAN" panose="02000000000000000000" pitchFamily="2" charset="0"/>
                <a:cs typeface="NikoshBAN" panose="02000000000000000000" pitchFamily="2" charset="0"/>
              </a:rPr>
              <a:t> </a:t>
            </a:r>
            <a:r>
              <a:rPr lang="en-US" sz="4400" b="1" dirty="0" err="1">
                <a:blipFill>
                  <a:blip r:embed="rId8"/>
                  <a:tile tx="0" ty="0" sx="100000" sy="100000" flip="none" algn="tl"/>
                </a:blipFill>
                <a:latin typeface="NikoshBAN" panose="02000000000000000000" pitchFamily="2" charset="0"/>
                <a:cs typeface="NikoshBAN" panose="02000000000000000000" pitchFamily="2" charset="0"/>
              </a:rPr>
              <a:t>মূলের</a:t>
            </a:r>
            <a:r>
              <a:rPr lang="en-US" sz="4400" b="1" dirty="0">
                <a:blipFill>
                  <a:blip r:embed="rId8"/>
                  <a:tile tx="0" ty="0" sx="100000" sy="100000" flip="none" algn="tl"/>
                </a:blipFill>
                <a:latin typeface="NikoshBAN" panose="02000000000000000000" pitchFamily="2" charset="0"/>
                <a:cs typeface="NikoshBAN" panose="02000000000000000000" pitchFamily="2" charset="0"/>
              </a:rPr>
              <a:t> </a:t>
            </a:r>
            <a:r>
              <a:rPr lang="en-US" sz="4400" b="1" dirty="0" err="1">
                <a:blipFill>
                  <a:blip r:embed="rId8"/>
                  <a:tile tx="0" ty="0" sx="100000" sy="100000" flip="none" algn="tl"/>
                </a:blipFill>
                <a:latin typeface="NikoshBAN" panose="02000000000000000000" pitchFamily="2" charset="0"/>
                <a:cs typeface="NikoshBAN" panose="02000000000000000000" pitchFamily="2" charset="0"/>
              </a:rPr>
              <a:t>শ্রেণী</a:t>
            </a:r>
            <a:r>
              <a:rPr lang="en-US" sz="4400" b="1" dirty="0">
                <a:blipFill>
                  <a:blip r:embed="rId8"/>
                  <a:tile tx="0" ty="0" sx="100000" sy="100000" flip="none" algn="tl"/>
                </a:blipFill>
                <a:latin typeface="NikoshBAN" panose="02000000000000000000" pitchFamily="2" charset="0"/>
                <a:cs typeface="NikoshBAN" panose="02000000000000000000" pitchFamily="2" charset="0"/>
              </a:rPr>
              <a:t> </a:t>
            </a:r>
            <a:r>
              <a:rPr lang="en-US" sz="4400" b="1" dirty="0" err="1">
                <a:blipFill>
                  <a:blip r:embed="rId8"/>
                  <a:tile tx="0" ty="0" sx="100000" sy="100000" flip="none" algn="tl"/>
                </a:blipFill>
                <a:latin typeface="NikoshBAN" panose="02000000000000000000" pitchFamily="2" charset="0"/>
                <a:cs typeface="NikoshBAN" panose="02000000000000000000" pitchFamily="2" charset="0"/>
              </a:rPr>
              <a:t>বিভাগ</a:t>
            </a:r>
            <a:endParaRPr lang="en-US" sz="4400" b="1" dirty="0">
              <a:blipFill>
                <a:blip r:embed="rId8"/>
                <a:tile tx="0" ty="0" sx="100000" sy="100000" flip="none" algn="tl"/>
              </a:blipFill>
              <a:latin typeface="NikoshBAN" panose="02000000000000000000" pitchFamily="2" charset="0"/>
              <a:cs typeface="NikoshBAN" panose="02000000000000000000" pitchFamily="2" charset="0"/>
            </a:endParaRPr>
          </a:p>
        </p:txBody>
      </p:sp>
      <p:sp>
        <p:nvSpPr>
          <p:cNvPr id="4" name="TextBox 3"/>
          <p:cNvSpPr txBox="1"/>
          <p:nvPr/>
        </p:nvSpPr>
        <p:spPr>
          <a:xfrm>
            <a:off x="4775982" y="501972"/>
            <a:ext cx="2630658" cy="923330"/>
          </a:xfrm>
          <a:prstGeom prst="rect">
            <a:avLst/>
          </a:prstGeom>
          <a:noFill/>
        </p:spPr>
        <p:txBody>
          <a:bodyPr wrap="square" rtlCol="0">
            <a:spAutoFit/>
          </a:bodyPr>
          <a:lstStyle/>
          <a:p>
            <a:pPr algn="ctr"/>
            <a:r>
              <a:rPr lang="en-US" sz="5400" dirty="0" err="1">
                <a:solidFill>
                  <a:srgbClr val="FF0000"/>
                </a:solidFill>
                <a:latin typeface="NikoshBAN" panose="02000000000000000000" pitchFamily="2" charset="0"/>
                <a:cs typeface="NikoshBAN" panose="02000000000000000000" pitchFamily="2" charset="0"/>
              </a:rPr>
              <a:t>সমাধান</a:t>
            </a:r>
            <a:endParaRPr lang="en-US" sz="5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516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graphicEl>
                                              <a:dgm id="{EC70C125-FAAC-4E96-BE91-707B2FF54E5C}"/>
                                            </p:graphicEl>
                                          </p:spTgt>
                                        </p:tgtEl>
                                        <p:attrNameLst>
                                          <p:attrName>style.visibility</p:attrName>
                                        </p:attrNameLst>
                                      </p:cBhvr>
                                      <p:to>
                                        <p:strVal val="visible"/>
                                      </p:to>
                                    </p:set>
                                    <p:anim calcmode="lin" valueType="num">
                                      <p:cBhvr>
                                        <p:cTn id="21" dur="2000" fill="hold"/>
                                        <p:tgtEl>
                                          <p:spTgt spid="6">
                                            <p:graphicEl>
                                              <a:dgm id="{EC70C125-FAAC-4E96-BE91-707B2FF54E5C}"/>
                                            </p:graphicEl>
                                          </p:spTgt>
                                        </p:tgtEl>
                                        <p:attrNameLst>
                                          <p:attrName>ppt_w</p:attrName>
                                        </p:attrNameLst>
                                      </p:cBhvr>
                                      <p:tavLst>
                                        <p:tav tm="0">
                                          <p:val>
                                            <p:fltVal val="0"/>
                                          </p:val>
                                        </p:tav>
                                        <p:tav tm="100000">
                                          <p:val>
                                            <p:strVal val="#ppt_w"/>
                                          </p:val>
                                        </p:tav>
                                      </p:tavLst>
                                    </p:anim>
                                    <p:anim calcmode="lin" valueType="num">
                                      <p:cBhvr>
                                        <p:cTn id="22" dur="2000" fill="hold"/>
                                        <p:tgtEl>
                                          <p:spTgt spid="6">
                                            <p:graphicEl>
                                              <a:dgm id="{EC70C125-FAAC-4E96-BE91-707B2FF54E5C}"/>
                                            </p:graphicEl>
                                          </p:spTgt>
                                        </p:tgtEl>
                                        <p:attrNameLst>
                                          <p:attrName>ppt_h</p:attrName>
                                        </p:attrNameLst>
                                      </p:cBhvr>
                                      <p:tavLst>
                                        <p:tav tm="0">
                                          <p:val>
                                            <p:fltVal val="0"/>
                                          </p:val>
                                        </p:tav>
                                        <p:tav tm="100000">
                                          <p:val>
                                            <p:strVal val="#ppt_h"/>
                                          </p:val>
                                        </p:tav>
                                      </p:tavLst>
                                    </p:anim>
                                    <p:animEffect transition="in" filter="fade">
                                      <p:cBhvr>
                                        <p:cTn id="23" dur="2000"/>
                                        <p:tgtEl>
                                          <p:spTgt spid="6">
                                            <p:graphicEl>
                                              <a:dgm id="{EC70C125-FAAC-4E96-BE91-707B2FF54E5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graphicEl>
                                              <a:dgm id="{5393E6F7-B224-492C-819D-C01354DB2168}"/>
                                            </p:graphicEl>
                                          </p:spTgt>
                                        </p:tgtEl>
                                        <p:attrNameLst>
                                          <p:attrName>style.visibility</p:attrName>
                                        </p:attrNameLst>
                                      </p:cBhvr>
                                      <p:to>
                                        <p:strVal val="visible"/>
                                      </p:to>
                                    </p:set>
                                    <p:anim calcmode="lin" valueType="num">
                                      <p:cBhvr>
                                        <p:cTn id="28" dur="2000" fill="hold"/>
                                        <p:tgtEl>
                                          <p:spTgt spid="6">
                                            <p:graphicEl>
                                              <a:dgm id="{5393E6F7-B224-492C-819D-C01354DB2168}"/>
                                            </p:graphicEl>
                                          </p:spTgt>
                                        </p:tgtEl>
                                        <p:attrNameLst>
                                          <p:attrName>ppt_w</p:attrName>
                                        </p:attrNameLst>
                                      </p:cBhvr>
                                      <p:tavLst>
                                        <p:tav tm="0">
                                          <p:val>
                                            <p:fltVal val="0"/>
                                          </p:val>
                                        </p:tav>
                                        <p:tav tm="100000">
                                          <p:val>
                                            <p:strVal val="#ppt_w"/>
                                          </p:val>
                                        </p:tav>
                                      </p:tavLst>
                                    </p:anim>
                                    <p:anim calcmode="lin" valueType="num">
                                      <p:cBhvr>
                                        <p:cTn id="29" dur="2000" fill="hold"/>
                                        <p:tgtEl>
                                          <p:spTgt spid="6">
                                            <p:graphicEl>
                                              <a:dgm id="{5393E6F7-B224-492C-819D-C01354DB2168}"/>
                                            </p:graphicEl>
                                          </p:spTgt>
                                        </p:tgtEl>
                                        <p:attrNameLst>
                                          <p:attrName>ppt_h</p:attrName>
                                        </p:attrNameLst>
                                      </p:cBhvr>
                                      <p:tavLst>
                                        <p:tav tm="0">
                                          <p:val>
                                            <p:fltVal val="0"/>
                                          </p:val>
                                        </p:tav>
                                        <p:tav tm="100000">
                                          <p:val>
                                            <p:strVal val="#ppt_h"/>
                                          </p:val>
                                        </p:tav>
                                      </p:tavLst>
                                    </p:anim>
                                    <p:animEffect transition="in" filter="fade">
                                      <p:cBhvr>
                                        <p:cTn id="30" dur="2000"/>
                                        <p:tgtEl>
                                          <p:spTgt spid="6">
                                            <p:graphicEl>
                                              <a:dgm id="{5393E6F7-B224-492C-819D-C01354DB2168}"/>
                                            </p:graphic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
                                            <p:graphicEl>
                                              <a:dgm id="{77E4431A-5310-4024-985E-30A3D4939846}"/>
                                            </p:graphicEl>
                                          </p:spTgt>
                                        </p:tgtEl>
                                        <p:attrNameLst>
                                          <p:attrName>style.visibility</p:attrName>
                                        </p:attrNameLst>
                                      </p:cBhvr>
                                      <p:to>
                                        <p:strVal val="visible"/>
                                      </p:to>
                                    </p:set>
                                    <p:anim calcmode="lin" valueType="num">
                                      <p:cBhvr>
                                        <p:cTn id="33" dur="2000" fill="hold"/>
                                        <p:tgtEl>
                                          <p:spTgt spid="6">
                                            <p:graphicEl>
                                              <a:dgm id="{77E4431A-5310-4024-985E-30A3D4939846}"/>
                                            </p:graphicEl>
                                          </p:spTgt>
                                        </p:tgtEl>
                                        <p:attrNameLst>
                                          <p:attrName>ppt_w</p:attrName>
                                        </p:attrNameLst>
                                      </p:cBhvr>
                                      <p:tavLst>
                                        <p:tav tm="0">
                                          <p:val>
                                            <p:fltVal val="0"/>
                                          </p:val>
                                        </p:tav>
                                        <p:tav tm="100000">
                                          <p:val>
                                            <p:strVal val="#ppt_w"/>
                                          </p:val>
                                        </p:tav>
                                      </p:tavLst>
                                    </p:anim>
                                    <p:anim calcmode="lin" valueType="num">
                                      <p:cBhvr>
                                        <p:cTn id="34" dur="2000" fill="hold"/>
                                        <p:tgtEl>
                                          <p:spTgt spid="6">
                                            <p:graphicEl>
                                              <a:dgm id="{77E4431A-5310-4024-985E-30A3D4939846}"/>
                                            </p:graphicEl>
                                          </p:spTgt>
                                        </p:tgtEl>
                                        <p:attrNameLst>
                                          <p:attrName>ppt_h</p:attrName>
                                        </p:attrNameLst>
                                      </p:cBhvr>
                                      <p:tavLst>
                                        <p:tav tm="0">
                                          <p:val>
                                            <p:fltVal val="0"/>
                                          </p:val>
                                        </p:tav>
                                        <p:tav tm="100000">
                                          <p:val>
                                            <p:strVal val="#ppt_h"/>
                                          </p:val>
                                        </p:tav>
                                      </p:tavLst>
                                    </p:anim>
                                    <p:animEffect transition="in" filter="fade">
                                      <p:cBhvr>
                                        <p:cTn id="35" dur="2000"/>
                                        <p:tgtEl>
                                          <p:spTgt spid="6">
                                            <p:graphicEl>
                                              <a:dgm id="{77E4431A-5310-4024-985E-30A3D4939846}"/>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graphicEl>
                                              <a:dgm id="{C9468F5B-6B83-45FB-A39D-9515B91C0D7D}"/>
                                            </p:graphicEl>
                                          </p:spTgt>
                                        </p:tgtEl>
                                        <p:attrNameLst>
                                          <p:attrName>style.visibility</p:attrName>
                                        </p:attrNameLst>
                                      </p:cBhvr>
                                      <p:to>
                                        <p:strVal val="visible"/>
                                      </p:to>
                                    </p:set>
                                    <p:anim calcmode="lin" valueType="num">
                                      <p:cBhvr>
                                        <p:cTn id="40" dur="2000" fill="hold"/>
                                        <p:tgtEl>
                                          <p:spTgt spid="6">
                                            <p:graphicEl>
                                              <a:dgm id="{C9468F5B-6B83-45FB-A39D-9515B91C0D7D}"/>
                                            </p:graphicEl>
                                          </p:spTgt>
                                        </p:tgtEl>
                                        <p:attrNameLst>
                                          <p:attrName>ppt_w</p:attrName>
                                        </p:attrNameLst>
                                      </p:cBhvr>
                                      <p:tavLst>
                                        <p:tav tm="0">
                                          <p:val>
                                            <p:fltVal val="0"/>
                                          </p:val>
                                        </p:tav>
                                        <p:tav tm="100000">
                                          <p:val>
                                            <p:strVal val="#ppt_w"/>
                                          </p:val>
                                        </p:tav>
                                      </p:tavLst>
                                    </p:anim>
                                    <p:anim calcmode="lin" valueType="num">
                                      <p:cBhvr>
                                        <p:cTn id="41" dur="2000" fill="hold"/>
                                        <p:tgtEl>
                                          <p:spTgt spid="6">
                                            <p:graphicEl>
                                              <a:dgm id="{C9468F5B-6B83-45FB-A39D-9515B91C0D7D}"/>
                                            </p:graphicEl>
                                          </p:spTgt>
                                        </p:tgtEl>
                                        <p:attrNameLst>
                                          <p:attrName>ppt_h</p:attrName>
                                        </p:attrNameLst>
                                      </p:cBhvr>
                                      <p:tavLst>
                                        <p:tav tm="0">
                                          <p:val>
                                            <p:fltVal val="0"/>
                                          </p:val>
                                        </p:tav>
                                        <p:tav tm="100000">
                                          <p:val>
                                            <p:strVal val="#ppt_h"/>
                                          </p:val>
                                        </p:tav>
                                      </p:tavLst>
                                    </p:anim>
                                    <p:animEffect transition="in" filter="fade">
                                      <p:cBhvr>
                                        <p:cTn id="42" dur="2000"/>
                                        <p:tgtEl>
                                          <p:spTgt spid="6">
                                            <p:graphicEl>
                                              <a:dgm id="{C9468F5B-6B83-45FB-A39D-9515B91C0D7D}"/>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
                                            <p:graphicEl>
                                              <a:dgm id="{E650A486-813C-4B4D-82D8-B3158A8802B5}"/>
                                            </p:graphicEl>
                                          </p:spTgt>
                                        </p:tgtEl>
                                        <p:attrNameLst>
                                          <p:attrName>style.visibility</p:attrName>
                                        </p:attrNameLst>
                                      </p:cBhvr>
                                      <p:to>
                                        <p:strVal val="visible"/>
                                      </p:to>
                                    </p:set>
                                    <p:anim calcmode="lin" valueType="num">
                                      <p:cBhvr>
                                        <p:cTn id="45" dur="2000" fill="hold"/>
                                        <p:tgtEl>
                                          <p:spTgt spid="6">
                                            <p:graphicEl>
                                              <a:dgm id="{E650A486-813C-4B4D-82D8-B3158A8802B5}"/>
                                            </p:graphicEl>
                                          </p:spTgt>
                                        </p:tgtEl>
                                        <p:attrNameLst>
                                          <p:attrName>ppt_w</p:attrName>
                                        </p:attrNameLst>
                                      </p:cBhvr>
                                      <p:tavLst>
                                        <p:tav tm="0">
                                          <p:val>
                                            <p:fltVal val="0"/>
                                          </p:val>
                                        </p:tav>
                                        <p:tav tm="100000">
                                          <p:val>
                                            <p:strVal val="#ppt_w"/>
                                          </p:val>
                                        </p:tav>
                                      </p:tavLst>
                                    </p:anim>
                                    <p:anim calcmode="lin" valueType="num">
                                      <p:cBhvr>
                                        <p:cTn id="46" dur="2000" fill="hold"/>
                                        <p:tgtEl>
                                          <p:spTgt spid="6">
                                            <p:graphicEl>
                                              <a:dgm id="{E650A486-813C-4B4D-82D8-B3158A8802B5}"/>
                                            </p:graphicEl>
                                          </p:spTgt>
                                        </p:tgtEl>
                                        <p:attrNameLst>
                                          <p:attrName>ppt_h</p:attrName>
                                        </p:attrNameLst>
                                      </p:cBhvr>
                                      <p:tavLst>
                                        <p:tav tm="0">
                                          <p:val>
                                            <p:fltVal val="0"/>
                                          </p:val>
                                        </p:tav>
                                        <p:tav tm="100000">
                                          <p:val>
                                            <p:strVal val="#ppt_h"/>
                                          </p:val>
                                        </p:tav>
                                      </p:tavLst>
                                    </p:anim>
                                    <p:animEffect transition="in" filter="fade">
                                      <p:cBhvr>
                                        <p:cTn id="47" dur="2000"/>
                                        <p:tgtEl>
                                          <p:spTgt spid="6">
                                            <p:graphicEl>
                                              <a:dgm id="{E650A486-813C-4B4D-82D8-B3158A8802B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6">
                                            <p:graphicEl>
                                              <a:dgm id="{2865CB8A-9999-4B86-9A6F-251D5B664979}"/>
                                            </p:graphicEl>
                                          </p:spTgt>
                                        </p:tgtEl>
                                        <p:attrNameLst>
                                          <p:attrName>style.visibility</p:attrName>
                                        </p:attrNameLst>
                                      </p:cBhvr>
                                      <p:to>
                                        <p:strVal val="visible"/>
                                      </p:to>
                                    </p:set>
                                    <p:anim calcmode="lin" valueType="num">
                                      <p:cBhvr>
                                        <p:cTn id="52" dur="2000" fill="hold"/>
                                        <p:tgtEl>
                                          <p:spTgt spid="6">
                                            <p:graphicEl>
                                              <a:dgm id="{2865CB8A-9999-4B86-9A6F-251D5B664979}"/>
                                            </p:graphicEl>
                                          </p:spTgt>
                                        </p:tgtEl>
                                        <p:attrNameLst>
                                          <p:attrName>ppt_w</p:attrName>
                                        </p:attrNameLst>
                                      </p:cBhvr>
                                      <p:tavLst>
                                        <p:tav tm="0">
                                          <p:val>
                                            <p:fltVal val="0"/>
                                          </p:val>
                                        </p:tav>
                                        <p:tav tm="100000">
                                          <p:val>
                                            <p:strVal val="#ppt_w"/>
                                          </p:val>
                                        </p:tav>
                                      </p:tavLst>
                                    </p:anim>
                                    <p:anim calcmode="lin" valueType="num">
                                      <p:cBhvr>
                                        <p:cTn id="53" dur="2000" fill="hold"/>
                                        <p:tgtEl>
                                          <p:spTgt spid="6">
                                            <p:graphicEl>
                                              <a:dgm id="{2865CB8A-9999-4B86-9A6F-251D5B664979}"/>
                                            </p:graphicEl>
                                          </p:spTgt>
                                        </p:tgtEl>
                                        <p:attrNameLst>
                                          <p:attrName>ppt_h</p:attrName>
                                        </p:attrNameLst>
                                      </p:cBhvr>
                                      <p:tavLst>
                                        <p:tav tm="0">
                                          <p:val>
                                            <p:fltVal val="0"/>
                                          </p:val>
                                        </p:tav>
                                        <p:tav tm="100000">
                                          <p:val>
                                            <p:strVal val="#ppt_h"/>
                                          </p:val>
                                        </p:tav>
                                      </p:tavLst>
                                    </p:anim>
                                    <p:animEffect transition="in" filter="fade">
                                      <p:cBhvr>
                                        <p:cTn id="54" dur="2000"/>
                                        <p:tgtEl>
                                          <p:spTgt spid="6">
                                            <p:graphicEl>
                                              <a:dgm id="{2865CB8A-9999-4B86-9A6F-251D5B664979}"/>
                                            </p:graphic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
                                            <p:graphicEl>
                                              <a:dgm id="{D4917934-9C8E-4739-894E-0FFE157E5466}"/>
                                            </p:graphicEl>
                                          </p:spTgt>
                                        </p:tgtEl>
                                        <p:attrNameLst>
                                          <p:attrName>style.visibility</p:attrName>
                                        </p:attrNameLst>
                                      </p:cBhvr>
                                      <p:to>
                                        <p:strVal val="visible"/>
                                      </p:to>
                                    </p:set>
                                    <p:anim calcmode="lin" valueType="num">
                                      <p:cBhvr>
                                        <p:cTn id="57" dur="2000" fill="hold"/>
                                        <p:tgtEl>
                                          <p:spTgt spid="6">
                                            <p:graphicEl>
                                              <a:dgm id="{D4917934-9C8E-4739-894E-0FFE157E5466}"/>
                                            </p:graphicEl>
                                          </p:spTgt>
                                        </p:tgtEl>
                                        <p:attrNameLst>
                                          <p:attrName>ppt_w</p:attrName>
                                        </p:attrNameLst>
                                      </p:cBhvr>
                                      <p:tavLst>
                                        <p:tav tm="0">
                                          <p:val>
                                            <p:fltVal val="0"/>
                                          </p:val>
                                        </p:tav>
                                        <p:tav tm="100000">
                                          <p:val>
                                            <p:strVal val="#ppt_w"/>
                                          </p:val>
                                        </p:tav>
                                      </p:tavLst>
                                    </p:anim>
                                    <p:anim calcmode="lin" valueType="num">
                                      <p:cBhvr>
                                        <p:cTn id="58" dur="2000" fill="hold"/>
                                        <p:tgtEl>
                                          <p:spTgt spid="6">
                                            <p:graphicEl>
                                              <a:dgm id="{D4917934-9C8E-4739-894E-0FFE157E5466}"/>
                                            </p:graphicEl>
                                          </p:spTgt>
                                        </p:tgtEl>
                                        <p:attrNameLst>
                                          <p:attrName>ppt_h</p:attrName>
                                        </p:attrNameLst>
                                      </p:cBhvr>
                                      <p:tavLst>
                                        <p:tav tm="0">
                                          <p:val>
                                            <p:fltVal val="0"/>
                                          </p:val>
                                        </p:tav>
                                        <p:tav tm="100000">
                                          <p:val>
                                            <p:strVal val="#ppt_h"/>
                                          </p:val>
                                        </p:tav>
                                      </p:tavLst>
                                    </p:anim>
                                    <p:animEffect transition="in" filter="fade">
                                      <p:cBhvr>
                                        <p:cTn id="59" dur="2000"/>
                                        <p:tgtEl>
                                          <p:spTgt spid="6">
                                            <p:graphicEl>
                                              <a:dgm id="{D4917934-9C8E-4739-894E-0FFE157E5466}"/>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6">
                                            <p:graphicEl>
                                              <a:dgm id="{9EC8A3C8-2266-4F51-B456-A240F985DC49}"/>
                                            </p:graphicEl>
                                          </p:spTgt>
                                        </p:tgtEl>
                                        <p:attrNameLst>
                                          <p:attrName>style.visibility</p:attrName>
                                        </p:attrNameLst>
                                      </p:cBhvr>
                                      <p:to>
                                        <p:strVal val="visible"/>
                                      </p:to>
                                    </p:set>
                                    <p:anim calcmode="lin" valueType="num">
                                      <p:cBhvr>
                                        <p:cTn id="64" dur="2000" fill="hold"/>
                                        <p:tgtEl>
                                          <p:spTgt spid="6">
                                            <p:graphicEl>
                                              <a:dgm id="{9EC8A3C8-2266-4F51-B456-A240F985DC49}"/>
                                            </p:graphicEl>
                                          </p:spTgt>
                                        </p:tgtEl>
                                        <p:attrNameLst>
                                          <p:attrName>ppt_w</p:attrName>
                                        </p:attrNameLst>
                                      </p:cBhvr>
                                      <p:tavLst>
                                        <p:tav tm="0">
                                          <p:val>
                                            <p:fltVal val="0"/>
                                          </p:val>
                                        </p:tav>
                                        <p:tav tm="100000">
                                          <p:val>
                                            <p:strVal val="#ppt_w"/>
                                          </p:val>
                                        </p:tav>
                                      </p:tavLst>
                                    </p:anim>
                                    <p:anim calcmode="lin" valueType="num">
                                      <p:cBhvr>
                                        <p:cTn id="65" dur="2000" fill="hold"/>
                                        <p:tgtEl>
                                          <p:spTgt spid="6">
                                            <p:graphicEl>
                                              <a:dgm id="{9EC8A3C8-2266-4F51-B456-A240F985DC49}"/>
                                            </p:graphicEl>
                                          </p:spTgt>
                                        </p:tgtEl>
                                        <p:attrNameLst>
                                          <p:attrName>ppt_h</p:attrName>
                                        </p:attrNameLst>
                                      </p:cBhvr>
                                      <p:tavLst>
                                        <p:tav tm="0">
                                          <p:val>
                                            <p:fltVal val="0"/>
                                          </p:val>
                                        </p:tav>
                                        <p:tav tm="100000">
                                          <p:val>
                                            <p:strVal val="#ppt_h"/>
                                          </p:val>
                                        </p:tav>
                                      </p:tavLst>
                                    </p:anim>
                                    <p:animEffect transition="in" filter="fade">
                                      <p:cBhvr>
                                        <p:cTn id="66" dur="2000"/>
                                        <p:tgtEl>
                                          <p:spTgt spid="6">
                                            <p:graphicEl>
                                              <a:dgm id="{9EC8A3C8-2266-4F51-B456-A240F985DC49}"/>
                                            </p:graphicEl>
                                          </p:spTgt>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
                                            <p:graphicEl>
                                              <a:dgm id="{C9F2D99F-0E27-4E12-8E7A-E3037F5A40EF}"/>
                                            </p:graphicEl>
                                          </p:spTgt>
                                        </p:tgtEl>
                                        <p:attrNameLst>
                                          <p:attrName>style.visibility</p:attrName>
                                        </p:attrNameLst>
                                      </p:cBhvr>
                                      <p:to>
                                        <p:strVal val="visible"/>
                                      </p:to>
                                    </p:set>
                                    <p:anim calcmode="lin" valueType="num">
                                      <p:cBhvr>
                                        <p:cTn id="69" dur="2000" fill="hold"/>
                                        <p:tgtEl>
                                          <p:spTgt spid="6">
                                            <p:graphicEl>
                                              <a:dgm id="{C9F2D99F-0E27-4E12-8E7A-E3037F5A40EF}"/>
                                            </p:graphicEl>
                                          </p:spTgt>
                                        </p:tgtEl>
                                        <p:attrNameLst>
                                          <p:attrName>ppt_w</p:attrName>
                                        </p:attrNameLst>
                                      </p:cBhvr>
                                      <p:tavLst>
                                        <p:tav tm="0">
                                          <p:val>
                                            <p:fltVal val="0"/>
                                          </p:val>
                                        </p:tav>
                                        <p:tav tm="100000">
                                          <p:val>
                                            <p:strVal val="#ppt_w"/>
                                          </p:val>
                                        </p:tav>
                                      </p:tavLst>
                                    </p:anim>
                                    <p:anim calcmode="lin" valueType="num">
                                      <p:cBhvr>
                                        <p:cTn id="70" dur="2000" fill="hold"/>
                                        <p:tgtEl>
                                          <p:spTgt spid="6">
                                            <p:graphicEl>
                                              <a:dgm id="{C9F2D99F-0E27-4E12-8E7A-E3037F5A40EF}"/>
                                            </p:graphicEl>
                                          </p:spTgt>
                                        </p:tgtEl>
                                        <p:attrNameLst>
                                          <p:attrName>ppt_h</p:attrName>
                                        </p:attrNameLst>
                                      </p:cBhvr>
                                      <p:tavLst>
                                        <p:tav tm="0">
                                          <p:val>
                                            <p:fltVal val="0"/>
                                          </p:val>
                                        </p:tav>
                                        <p:tav tm="100000">
                                          <p:val>
                                            <p:strVal val="#ppt_h"/>
                                          </p:val>
                                        </p:tav>
                                      </p:tavLst>
                                    </p:anim>
                                    <p:animEffect transition="in" filter="fade">
                                      <p:cBhvr>
                                        <p:cTn id="71" dur="2000"/>
                                        <p:tgtEl>
                                          <p:spTgt spid="6">
                                            <p:graphicEl>
                                              <a:dgm id="{C9F2D99F-0E27-4E12-8E7A-E3037F5A40E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7"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396</Words>
  <Application>Microsoft Office PowerPoint</Application>
  <PresentationFormat>Widescreen</PresentationFormat>
  <Paragraphs>59</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Light</vt:lpstr>
      <vt:lpstr>NikoshBAN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cp:revision>
  <dcterms:created xsi:type="dcterms:W3CDTF">2019-07-27T13:53:20Z</dcterms:created>
  <dcterms:modified xsi:type="dcterms:W3CDTF">2019-09-14T12:21:31Z</dcterms:modified>
</cp:coreProperties>
</file>