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2" r:id="rId11"/>
    <p:sldId id="265" r:id="rId12"/>
    <p:sldId id="26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 snapToGrid="0">
      <p:cViewPr varScale="1">
        <p:scale>
          <a:sx n="57" d="100"/>
          <a:sy n="57" d="100"/>
        </p:scale>
        <p:origin x="2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0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4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5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4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09A11-6C4E-44F0-B8A0-967DAF75C58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8695-12AD-4437-B718-D7E291C32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898"/>
            <a:ext cx="12192000" cy="7104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812" y="1023582"/>
            <a:ext cx="5390866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WELCOME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9229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6035" y="1719618"/>
            <a:ext cx="1989331" cy="56956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82389" y="4248202"/>
            <a:ext cx="184731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85366" y="181970"/>
            <a:ext cx="945789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Look at the picture: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4" y="1012967"/>
            <a:ext cx="6028266" cy="521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" y="1137314"/>
            <a:ext cx="6161494" cy="50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14" y="2186325"/>
            <a:ext cx="1147981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Ask and answer the </a:t>
            </a:r>
            <a:r>
              <a:rPr lang="en-US" sz="5400" dirty="0" err="1" smtClean="0"/>
              <a:t>Qquestions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37158" y="3566768"/>
            <a:ext cx="11636575" cy="21852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400" dirty="0" smtClean="0"/>
              <a:t>1.Which </a:t>
            </a:r>
            <a:r>
              <a:rPr lang="en-US" sz="4400" dirty="0"/>
              <a:t>day is independence Day?</a:t>
            </a:r>
          </a:p>
          <a:p>
            <a:r>
              <a:rPr lang="en-US" sz="4800" dirty="0" smtClean="0"/>
              <a:t>2.Why </a:t>
            </a:r>
            <a:r>
              <a:rPr lang="en-US" sz="4800" dirty="0"/>
              <a:t>do we observe the Day?</a:t>
            </a:r>
          </a:p>
          <a:p>
            <a:r>
              <a:rPr lang="en-US" sz="4400" dirty="0" smtClean="0"/>
              <a:t>3.Which </a:t>
            </a:r>
            <a:r>
              <a:rPr lang="en-US" sz="4400" dirty="0" err="1"/>
              <a:t>organisations</a:t>
            </a:r>
            <a:r>
              <a:rPr lang="en-US" sz="4400" dirty="0"/>
              <a:t> arrange cultural </a:t>
            </a:r>
            <a:r>
              <a:rPr lang="en-US" sz="4400" dirty="0" smtClean="0"/>
              <a:t>functions?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1517" y="713550"/>
            <a:ext cx="1167576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Individually work: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056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666002"/>
            <a:ext cx="12152534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Solution</a:t>
            </a:r>
            <a:r>
              <a:rPr lang="en-US" sz="7200" dirty="0" smtClean="0"/>
              <a:t>: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56904" y="2286000"/>
            <a:ext cx="1077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2505" y="2286000"/>
            <a:ext cx="12010030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1.Independence Day is 26 March.</a:t>
            </a:r>
          </a:p>
          <a:p>
            <a:r>
              <a:rPr lang="en-US" sz="4400" dirty="0" smtClean="0"/>
              <a:t>2.We observe the Day begins at national Memorial give the </a:t>
            </a:r>
            <a:r>
              <a:rPr lang="en-US" sz="4400" dirty="0" err="1" smtClean="0"/>
              <a:t>fiower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3.Diplomats,political </a:t>
            </a:r>
            <a:r>
              <a:rPr lang="en-US" sz="4400" dirty="0" err="1" smtClean="0"/>
              <a:t>parties,social</a:t>
            </a:r>
            <a:r>
              <a:rPr lang="en-US" sz="4400" dirty="0" smtClean="0"/>
              <a:t> and cultural </a:t>
            </a:r>
            <a:r>
              <a:rPr lang="en-US" sz="4400" dirty="0" err="1" smtClean="0"/>
              <a:t>organigations,educational</a:t>
            </a:r>
            <a:r>
              <a:rPr lang="en-US" sz="4400" dirty="0" smtClean="0"/>
              <a:t> institutions also organize their individual </a:t>
            </a:r>
            <a:r>
              <a:rPr lang="en-US" sz="4400" dirty="0" err="1" smtClean="0"/>
              <a:t>programmes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282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1172712"/>
            <a:ext cx="12096997" cy="564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03" y="249382"/>
            <a:ext cx="1209699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Look at the picture: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65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22478" cy="1898461"/>
          </a:xfr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Pair work: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98461"/>
            <a:ext cx="10622478" cy="4351338"/>
          </a:xfr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1.What can you see in the picture?</a:t>
            </a:r>
          </a:p>
          <a:p>
            <a:pPr marL="0" indent="0">
              <a:buNone/>
            </a:pPr>
            <a:r>
              <a:rPr lang="en-US" sz="5400" dirty="0" smtClean="0"/>
              <a:t>2.Where is it?</a:t>
            </a:r>
          </a:p>
          <a:p>
            <a:pPr marL="0" indent="0">
              <a:buNone/>
            </a:pPr>
            <a:r>
              <a:rPr lang="en-US" sz="5400" dirty="0" smtClean="0"/>
              <a:t>3.Why was it built?</a:t>
            </a:r>
          </a:p>
        </p:txBody>
      </p:sp>
    </p:spTree>
    <p:extLst>
      <p:ext uri="{BB962C8B-B14F-4D97-AF65-F5344CB8AC3E}">
        <p14:creationId xmlns:p14="http://schemas.microsoft.com/office/powerpoint/2010/main" val="37631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Solution: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1.The picture is the National Mausoleum?</a:t>
            </a:r>
          </a:p>
          <a:p>
            <a:pPr marL="0" indent="0">
              <a:buNone/>
            </a:pPr>
            <a:r>
              <a:rPr lang="en-US" sz="4800" dirty="0" smtClean="0"/>
              <a:t>2.The National Mausoleum is at Saver?</a:t>
            </a:r>
          </a:p>
          <a:p>
            <a:pPr marL="0" indent="0">
              <a:buNone/>
            </a:pPr>
            <a:r>
              <a:rPr lang="en-US" sz="4800" dirty="0" smtClean="0"/>
              <a:t>3.It is built Because respect to Freedom Fighters.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964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6"/>
            <a:ext cx="12192000" cy="1325563"/>
          </a:xfr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dirty="0" smtClean="0"/>
              <a:t>Look at the picture: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079"/>
            <a:ext cx="5926667" cy="54559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7" y="1402079"/>
            <a:ext cx="6265333" cy="54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1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499"/>
            <a:ext cx="10515600" cy="1325563"/>
          </a:xfr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8000" dirty="0" smtClean="0"/>
              <a:t>Group work: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/>
              <a:t>I.How</a:t>
            </a:r>
            <a:r>
              <a:rPr lang="en-US" sz="4800" dirty="0" smtClean="0"/>
              <a:t> do you observed the day at first?</a:t>
            </a:r>
          </a:p>
          <a:p>
            <a:pPr marL="0" indent="0">
              <a:buNone/>
            </a:pPr>
            <a:r>
              <a:rPr lang="en-US" sz="4800" dirty="0" smtClean="0"/>
              <a:t>2.What happened the day?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083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77" y="353250"/>
            <a:ext cx="10427524" cy="1325563"/>
          </a:xfr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Solution: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501" y="1932503"/>
            <a:ext cx="10515600" cy="4351338"/>
          </a:xfrm>
          <a:solidFill>
            <a:schemeClr val="accent2">
              <a:lumMod val="40000"/>
              <a:lumOff val="60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1.We observed the day at first with the students and teachers give the  flower at the National Mausoleum to Freedom Fighters.</a:t>
            </a:r>
          </a:p>
          <a:p>
            <a:pPr marL="0" indent="0">
              <a:buNone/>
            </a:pPr>
            <a:r>
              <a:rPr lang="en-US" sz="3200" dirty="0" smtClean="0"/>
              <a:t>2.The day begins with 31 </a:t>
            </a:r>
            <a:r>
              <a:rPr lang="en-US" sz="3200" dirty="0" err="1" smtClean="0"/>
              <a:t>gunshots.Early</a:t>
            </a:r>
            <a:r>
              <a:rPr lang="en-US" sz="3200" dirty="0" smtClean="0"/>
              <a:t> in the morning the president and the Prim Minister on behalf of the nation places floral wreaths at the National Mausoleum at </a:t>
            </a:r>
            <a:r>
              <a:rPr lang="en-US" sz="3200" dirty="0" err="1" smtClean="0"/>
              <a:t>Saver.In</a:t>
            </a:r>
            <a:r>
              <a:rPr lang="en-US" sz="3200" dirty="0" smtClean="0"/>
              <a:t> </a:t>
            </a:r>
            <a:r>
              <a:rPr lang="en-US" sz="3200" dirty="0" err="1" smtClean="0"/>
              <a:t>Bangabandhu</a:t>
            </a:r>
            <a:r>
              <a:rPr lang="en-US" sz="3200" dirty="0" smtClean="0"/>
              <a:t> stadium, school </a:t>
            </a:r>
            <a:r>
              <a:rPr lang="en-US" sz="3200" dirty="0" err="1" smtClean="0"/>
              <a:t>children,scouts</a:t>
            </a:r>
            <a:r>
              <a:rPr lang="en-US" sz="3200" dirty="0" smtClean="0"/>
              <a:t> and girl guides take part in various displays to entertain thousands of spectators.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78" y="166343"/>
            <a:ext cx="10515600" cy="1325563"/>
          </a:xfr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6600" dirty="0" smtClean="0"/>
              <a:t>Evaluation: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52" y="1746112"/>
            <a:ext cx="10515600" cy="4351338"/>
          </a:xfr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1.Our biggest festival is-------------</a:t>
            </a:r>
          </a:p>
          <a:p>
            <a:pPr marL="0" indent="0">
              <a:buNone/>
            </a:pPr>
            <a:r>
              <a:rPr lang="en-US" sz="3900" dirty="0" err="1" smtClean="0"/>
              <a:t>a.Victory</a:t>
            </a:r>
            <a:r>
              <a:rPr lang="en-US" sz="3900" dirty="0" smtClean="0"/>
              <a:t> day </a:t>
            </a:r>
            <a:r>
              <a:rPr lang="en-US" sz="3900" dirty="0" err="1"/>
              <a:t>D</a:t>
            </a:r>
            <a:r>
              <a:rPr lang="en-US" sz="3900" dirty="0" err="1" smtClean="0"/>
              <a:t>ay</a:t>
            </a:r>
            <a:r>
              <a:rPr lang="en-US" sz="3900" dirty="0" smtClean="0"/>
              <a:t>      </a:t>
            </a:r>
            <a:r>
              <a:rPr lang="en-US" sz="3900" dirty="0" err="1" smtClean="0"/>
              <a:t>b.Independence</a:t>
            </a:r>
            <a:r>
              <a:rPr lang="en-US" sz="3900" dirty="0" smtClean="0"/>
              <a:t> Day     </a:t>
            </a:r>
            <a:r>
              <a:rPr lang="en-US" sz="3900" dirty="0" err="1" smtClean="0"/>
              <a:t>c.Shaheed</a:t>
            </a:r>
            <a:r>
              <a:rPr lang="en-US" sz="3900" dirty="0" smtClean="0"/>
              <a:t> </a:t>
            </a:r>
            <a:r>
              <a:rPr lang="en-US" sz="3900" dirty="0" err="1" smtClean="0"/>
              <a:t>Dibosh</a:t>
            </a:r>
            <a:endParaRPr lang="en-US" sz="3900" dirty="0" smtClean="0"/>
          </a:p>
          <a:p>
            <a:pPr marL="0" indent="0">
              <a:buNone/>
            </a:pPr>
            <a:r>
              <a:rPr lang="en-US" sz="3900" dirty="0" smtClean="0"/>
              <a:t>2.The </a:t>
            </a:r>
            <a:r>
              <a:rPr lang="en-US" sz="3900" dirty="0" err="1" smtClean="0"/>
              <a:t>celebreation</a:t>
            </a:r>
            <a:r>
              <a:rPr lang="en-US" sz="3900" dirty="0" smtClean="0"/>
              <a:t> of Independence Day begins with----------</a:t>
            </a:r>
          </a:p>
          <a:p>
            <a:pPr marL="0" indent="0">
              <a:buNone/>
            </a:pPr>
            <a:r>
              <a:rPr lang="en-US" sz="3900" dirty="0" err="1" smtClean="0"/>
              <a:t>a.Gunshots</a:t>
            </a:r>
            <a:r>
              <a:rPr lang="en-US" sz="3900" dirty="0" smtClean="0"/>
              <a:t>      </a:t>
            </a:r>
            <a:r>
              <a:rPr lang="en-US" sz="3900" dirty="0" err="1" smtClean="0"/>
              <a:t>b.Processions</a:t>
            </a:r>
            <a:r>
              <a:rPr lang="en-US" sz="3900" dirty="0" smtClean="0"/>
              <a:t>   </a:t>
            </a:r>
            <a:r>
              <a:rPr lang="en-US" sz="3900" dirty="0" err="1" smtClean="0"/>
              <a:t>c.placing</a:t>
            </a:r>
            <a:r>
              <a:rPr lang="en-US" sz="3900" dirty="0" smtClean="0"/>
              <a:t> wreaths at the national Memorial.</a:t>
            </a:r>
          </a:p>
          <a:p>
            <a:pPr marL="0" indent="0">
              <a:buNone/>
            </a:pPr>
            <a:r>
              <a:rPr lang="en-US" sz="3900" dirty="0" smtClean="0"/>
              <a:t>3.On Independence Day a National Parade is held-------------</a:t>
            </a:r>
          </a:p>
          <a:p>
            <a:pPr marL="0" indent="0">
              <a:buNone/>
            </a:pPr>
            <a:r>
              <a:rPr lang="en-US" sz="3900" dirty="0" err="1" smtClean="0"/>
              <a:t>a.At</a:t>
            </a:r>
            <a:r>
              <a:rPr lang="en-US" sz="3900" dirty="0" smtClean="0"/>
              <a:t> the National Parade Ground.     </a:t>
            </a:r>
            <a:r>
              <a:rPr lang="en-US" sz="3900" dirty="0" err="1" smtClean="0"/>
              <a:t>B.At</a:t>
            </a:r>
            <a:r>
              <a:rPr lang="en-US" sz="3900" dirty="0" smtClean="0"/>
              <a:t> the Mirpur Stadium</a:t>
            </a:r>
          </a:p>
          <a:p>
            <a:pPr marL="0" indent="0">
              <a:buNone/>
            </a:pPr>
            <a:r>
              <a:rPr lang="en-US" sz="3900" dirty="0" err="1" smtClean="0"/>
              <a:t>c.In</a:t>
            </a:r>
            <a:r>
              <a:rPr lang="en-US" sz="3900" dirty="0" smtClean="0"/>
              <a:t> </a:t>
            </a:r>
            <a:r>
              <a:rPr lang="en-US" sz="3900" dirty="0" err="1" smtClean="0"/>
              <a:t>Bangabandhu</a:t>
            </a:r>
            <a:r>
              <a:rPr lang="en-US" sz="3900" dirty="0" smtClean="0"/>
              <a:t> Stadium.</a:t>
            </a:r>
            <a:endParaRPr lang="en-US" dirty="0" smtClean="0"/>
          </a:p>
        </p:txBody>
      </p:sp>
      <p:sp>
        <p:nvSpPr>
          <p:cNvPr id="5" name="5-Point Star 4"/>
          <p:cNvSpPr/>
          <p:nvPr/>
        </p:nvSpPr>
        <p:spPr>
          <a:xfrm>
            <a:off x="4155176" y="2149435"/>
            <a:ext cx="676893" cy="5581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51452" y="3245438"/>
            <a:ext cx="522514" cy="7445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51452" y="5108968"/>
            <a:ext cx="653143" cy="76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3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399" y="-139890"/>
            <a:ext cx="14376400" cy="6997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9815" y="1336123"/>
            <a:ext cx="6231467" cy="37240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Introduction of teacher: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Md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Soriful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Islam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Assistant Teacher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Chowrapara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Fazil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Madrasha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Niamatpur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Naogaon</a:t>
            </a:r>
            <a:endParaRPr lang="en-US" sz="3200" dirty="0" smtClean="0"/>
          </a:p>
          <a:p>
            <a:pPr algn="ctr"/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20" y="1325929"/>
            <a:ext cx="2670828" cy="3724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557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984996" y="-50799"/>
            <a:ext cx="8229600" cy="1350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/>
              <a:t>Home work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58" y="1486443"/>
            <a:ext cx="8301146" cy="444233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7252" y="6018614"/>
            <a:ext cx="1095207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1.Write a paragraph on Independence Day about 1o sentences.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57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364" y="5377219"/>
            <a:ext cx="1197363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THANKS To ALL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Introd</a:t>
            </a:r>
            <a:r>
              <a:rPr lang="en-US" sz="8000" dirty="0" smtClean="0"/>
              <a:t>u</a:t>
            </a:r>
            <a:r>
              <a:rPr lang="en-US" sz="8800" dirty="0" smtClean="0"/>
              <a:t>ction of lesson: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85" y="1840813"/>
            <a:ext cx="10665015" cy="4818628"/>
          </a:xfr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Class: Ten</a:t>
            </a:r>
          </a:p>
          <a:p>
            <a:pPr marL="0" indent="0" algn="ctr">
              <a:buNone/>
            </a:pPr>
            <a:r>
              <a:rPr lang="en-US" sz="4400" dirty="0" err="1" smtClean="0"/>
              <a:t>Subject:English</a:t>
            </a:r>
            <a:r>
              <a:rPr lang="en-US" sz="4400" dirty="0" smtClean="0"/>
              <a:t> </a:t>
            </a:r>
            <a:r>
              <a:rPr lang="en-US" sz="4400" dirty="0" err="1" smtClean="0"/>
              <a:t>Ist</a:t>
            </a:r>
            <a:r>
              <a:rPr lang="en-US" sz="4400" dirty="0" smtClean="0"/>
              <a:t> Paper</a:t>
            </a:r>
          </a:p>
          <a:p>
            <a:pPr marL="0" indent="0" algn="ctr">
              <a:buNone/>
            </a:pPr>
            <a:r>
              <a:rPr lang="en-US" sz="4400" dirty="0" smtClean="0"/>
              <a:t>Unit: Three</a:t>
            </a:r>
          </a:p>
          <a:p>
            <a:pPr marL="0" indent="0" algn="ctr">
              <a:buNone/>
            </a:pPr>
            <a:r>
              <a:rPr lang="en-US" sz="4400" dirty="0" err="1" smtClean="0"/>
              <a:t>Lesson:Five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Time:50minus</a:t>
            </a:r>
          </a:p>
          <a:p>
            <a:pPr marL="0" indent="0" algn="ctr">
              <a:buNone/>
            </a:pPr>
            <a:r>
              <a:rPr lang="en-US" sz="4400" dirty="0" smtClean="0"/>
              <a:t>Date:27/10/2019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510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2408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8000" dirty="0" smtClean="0"/>
              <a:t>Let’s enjoy the video clip</a:t>
            </a:r>
            <a:endParaRPr lang="en-US" sz="8000" dirty="0"/>
          </a:p>
        </p:txBody>
      </p:sp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358334"/>
              </p:ext>
            </p:extLst>
          </p:nvPr>
        </p:nvGraphicFramePr>
        <p:xfrm>
          <a:off x="5638800" y="36147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17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147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2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270" y="0"/>
            <a:ext cx="9144000" cy="1624083"/>
          </a:xfrm>
          <a:blipFill>
            <a:blip r:embed="rId2"/>
            <a:tile tx="0" ty="0" sx="100000" sy="100000" flip="none" algn="tl"/>
          </a:blipFill>
          <a:ln w="7620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7200" dirty="0" smtClean="0"/>
              <a:t>Today our topic’s name: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270" y="1624083"/>
            <a:ext cx="9144000" cy="4395717"/>
          </a:xfrm>
          <a:blipFill>
            <a:blip r:embed="rId3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8800" dirty="0" smtClean="0"/>
              <a:t>Independence Day</a:t>
            </a:r>
            <a:endParaRPr lang="en-US" sz="8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76" y="2920621"/>
            <a:ext cx="8749553" cy="30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55709"/>
            <a:ext cx="11697196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4000" dirty="0"/>
              <a:t>After we have studied this </a:t>
            </a:r>
            <a:r>
              <a:rPr lang="en-US" sz="4000" dirty="0" err="1"/>
              <a:t>unit,we</a:t>
            </a:r>
            <a:r>
              <a:rPr lang="en-US" sz="4000" dirty="0"/>
              <a:t> will be able to---</a:t>
            </a:r>
          </a:p>
          <a:p>
            <a:r>
              <a:rPr lang="en-US" sz="4000" dirty="0"/>
              <a:t>Talk about events and festivals.</a:t>
            </a:r>
          </a:p>
          <a:p>
            <a:r>
              <a:rPr lang="en-US" sz="4000" dirty="0"/>
              <a:t>Ask and answer questions and given options in a logical sequence.</a:t>
            </a:r>
          </a:p>
          <a:p>
            <a:r>
              <a:rPr lang="en-US" sz="4000" dirty="0"/>
              <a:t>Infer meanings from context.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7358" y="0"/>
            <a:ext cx="732309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algn="ctr"/>
            <a:r>
              <a:rPr lang="en-US" sz="7200" dirty="0"/>
              <a:t>Learning outcomes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033516" y="4135272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94367" y="5827594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18" y="2782914"/>
            <a:ext cx="2347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Procession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605205" y="3645232"/>
            <a:ext cx="1194361" cy="978408"/>
          </a:xfrm>
          <a:prstGeom prst="downArrow">
            <a:avLst>
              <a:gd name="adj1" fmla="val 50000"/>
              <a:gd name="adj2" fmla="val 43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717" y="4683911"/>
            <a:ext cx="2171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Raise voice on a street with an issue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39" y="1196459"/>
            <a:ext cx="9774261" cy="5538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5753" y="212533"/>
            <a:ext cx="745069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Vocabulary: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742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48" y="273291"/>
            <a:ext cx="7449441" cy="634848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4144" y="805934"/>
            <a:ext cx="32013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struggle</a:t>
            </a:r>
          </a:p>
        </p:txBody>
      </p:sp>
      <p:sp>
        <p:nvSpPr>
          <p:cNvPr id="4" name="Down Arrow 3"/>
          <p:cNvSpPr/>
          <p:nvPr/>
        </p:nvSpPr>
        <p:spPr>
          <a:xfrm flipH="1">
            <a:off x="1583140" y="2210936"/>
            <a:ext cx="696036" cy="1236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717" y="3817465"/>
            <a:ext cx="352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Try hard to win</a:t>
            </a:r>
          </a:p>
        </p:txBody>
      </p:sp>
    </p:spTree>
    <p:extLst>
      <p:ext uri="{BB962C8B-B14F-4D97-AF65-F5344CB8AC3E}">
        <p14:creationId xmlns:p14="http://schemas.microsoft.com/office/powerpoint/2010/main" val="22870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929332"/>
            <a:ext cx="6173337" cy="463000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51748" y="704334"/>
            <a:ext cx="2101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Sacrifice</a:t>
            </a:r>
          </a:p>
        </p:txBody>
      </p:sp>
      <p:sp>
        <p:nvSpPr>
          <p:cNvPr id="4" name="Down Arrow 3"/>
          <p:cNvSpPr/>
          <p:nvPr/>
        </p:nvSpPr>
        <p:spPr>
          <a:xfrm>
            <a:off x="952898" y="1539815"/>
            <a:ext cx="40487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69626" y="3244334"/>
            <a:ext cx="61946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Giving up </a:t>
            </a:r>
            <a:r>
              <a:rPr lang="en-US" sz="4400" dirty="0" err="1"/>
              <a:t>favourite</a:t>
            </a:r>
            <a:r>
              <a:rPr lang="en-US" sz="4400" dirty="0"/>
              <a:t> </a:t>
            </a:r>
            <a:r>
              <a:rPr lang="en-US" sz="4400" dirty="0" smtClean="0"/>
              <a:t>things.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67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384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Introduction of lesson:</vt:lpstr>
      <vt:lpstr>Let’s enjoy the video clip</vt:lpstr>
      <vt:lpstr>Today our topic’s name: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 work:</vt:lpstr>
      <vt:lpstr>Solution:</vt:lpstr>
      <vt:lpstr>Look at the picture:</vt:lpstr>
      <vt:lpstr>Group work:</vt:lpstr>
      <vt:lpstr>Solution:</vt:lpstr>
      <vt:lpstr>Evaluation: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</dc:creator>
  <cp:lastModifiedBy>Windows User</cp:lastModifiedBy>
  <cp:revision>210</cp:revision>
  <dcterms:created xsi:type="dcterms:W3CDTF">2016-08-24T15:40:11Z</dcterms:created>
  <dcterms:modified xsi:type="dcterms:W3CDTF">2019-10-30T01:13:35Z</dcterms:modified>
</cp:coreProperties>
</file>