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2"/>
  </p:notesMasterIdLst>
  <p:sldIdLst>
    <p:sldId id="274" r:id="rId3"/>
    <p:sldId id="317" r:id="rId4"/>
    <p:sldId id="318" r:id="rId5"/>
    <p:sldId id="319" r:id="rId6"/>
    <p:sldId id="277" r:id="rId7"/>
    <p:sldId id="300" r:id="rId8"/>
    <p:sldId id="301" r:id="rId9"/>
    <p:sldId id="302" r:id="rId10"/>
    <p:sldId id="292" r:id="rId11"/>
    <p:sldId id="303" r:id="rId12"/>
    <p:sldId id="304" r:id="rId13"/>
    <p:sldId id="305" r:id="rId14"/>
    <p:sldId id="306" r:id="rId15"/>
    <p:sldId id="315" r:id="rId16"/>
    <p:sldId id="316" r:id="rId17"/>
    <p:sldId id="299" r:id="rId18"/>
    <p:sldId id="310" r:id="rId19"/>
    <p:sldId id="308" r:id="rId20"/>
    <p:sldId id="258" r:id="rId21"/>
    <p:sldId id="311" r:id="rId22"/>
    <p:sldId id="282" r:id="rId23"/>
    <p:sldId id="312" r:id="rId24"/>
    <p:sldId id="313" r:id="rId25"/>
    <p:sldId id="314" r:id="rId26"/>
    <p:sldId id="272" r:id="rId27"/>
    <p:sldId id="294" r:id="rId28"/>
    <p:sldId id="295" r:id="rId29"/>
    <p:sldId id="296" r:id="rId30"/>
    <p:sldId id="271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BA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2" autoAdjust="0"/>
    <p:restoredTop sz="90844" autoAdjust="0"/>
  </p:normalViewPr>
  <p:slideViewPr>
    <p:cSldViewPr snapToGrid="0" showGuides="1">
      <p:cViewPr varScale="1">
        <p:scale>
          <a:sx n="67" d="100"/>
          <a:sy n="67" d="100"/>
        </p:scale>
        <p:origin x="978" y="66"/>
      </p:cViewPr>
      <p:guideLst>
        <p:guide orient="horz" pos="2136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16538-6E2A-4EF1-994E-F1B448F96E59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586263-B09F-432E-9A4F-2C18CD076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185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86263-B09F-432E-9A4F-2C18CD0768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5423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ছবি প্রদর্শন করার পর প্রশ্ন করবেন,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কি দেখলাম কি বুঝলাম ইত্যাদি । শিক্ষার্থীদের নিকট থেকে উত্তর শোনার পর লেখা প্রদর্শন করবেন 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86263-B09F-432E-9A4F-2C18CD07686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9118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 সুবিধামত দলে বিভক্ত করে দলীয় কাজ দেবেন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86263-B09F-432E-9A4F-2C18CD07686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2530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86263-B09F-432E-9A4F-2C18CD07686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720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F1DC650-0F64-4992-85D8-64FA2FF678D6}" type="datetime1">
              <a:rPr lang="en-US" smtClean="0"/>
              <a:t>10/30/2019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968F61-E531-49D1-84B4-57F3CE9F10F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549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ছবি প্রদর্শন করার পর প্রশ্ন করবেন খি দেখলাম,কি বুঝলাম?এধরনের নানা প্রশ্ন নিয়ে সময়ের দিকে লক্ষ্য রেখে মুক্ত আলোচনা করতে পারেন । শিক্ষক বলবেন আজ  আমরা </a:t>
            </a:r>
            <a:r>
              <a:rPr lang="bn-BD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চিংড়ি চাষের জন্য পুকুর নির্বাচন ও প্রস্ততি</a:t>
            </a:r>
            <a:endParaRPr lang="en-US" sz="1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নিয়ে আলোচনা  করব। সবশেষে পাঠ ঘোষণা করবেন।</a:t>
            </a:r>
            <a:endParaRPr lang="en-US" sz="1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E3415-C3E2-43BD-B8C5-2C555E2F09D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031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গুরুত্ব সহকারে আজকের শিখনফল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বুঝিয়ে বলবেন।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5A44440-94A6-475F-A994-CD25027211F8}" type="datetime1">
              <a:rPr lang="en-US" smtClean="0"/>
              <a:t>10/30/2019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968F61-E531-49D1-84B4-57F3CE9F10F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01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86263-B09F-432E-9A4F-2C18CD07686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662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শিক্ষক ছবিগুলো প্রদর্শনের পর প্রশ্ন </a:t>
            </a:r>
            <a:r>
              <a:rPr lang="bn-BD" smtClean="0"/>
              <a:t>করবেন  “</a:t>
            </a:r>
            <a:r>
              <a:rPr lang="bn-BD" sz="1200" smtClean="0">
                <a:latin typeface="NikoshBAN" panose="02000000000000000000" pitchFamily="2" charset="0"/>
                <a:cs typeface="NikoshBAN" panose="02000000000000000000" pitchFamily="2" charset="0"/>
              </a:rPr>
              <a:t>পাঙ্গাশ </a:t>
            </a: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চাষের জন্য কি ধরণের পুকুর নির্বাচন করবেন?” ।উত্তর</a:t>
            </a:r>
            <a:r>
              <a:rPr lang="bn-BD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শোনার পর বোর্ডে লিখবেন ।</a:t>
            </a: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86263-B09F-432E-9A4F-2C18CD07686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995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ছবি প্রদর্শন করার পর প্রশ্ন করবেন,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কি দেখলাম কি বুঝলাম ইত্যাদি । শিক্ষার্থীদের নিকট থেকে উত্তর শোনার পর লেখা প্রদর্শন করবেন 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86263-B09F-432E-9A4F-2C18CD07686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529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ছবি প্রদর্শন করার পর প্রশ্ন করবেন,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মাছগুলো চিনতে না পারলে শিক্ষার্থীদের বলে দেবেন 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86263-B09F-432E-9A4F-2C18CD07686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2882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86263-B09F-432E-9A4F-2C18CD07686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76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5477B-C6AF-4392-9944-48798D7A530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162F9-4554-46D7-AF5A-CAF51FE48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378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5477B-C6AF-4392-9944-48798D7A530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162F9-4554-46D7-AF5A-CAF51FE48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288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5477B-C6AF-4392-9944-48798D7A530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162F9-4554-46D7-AF5A-CAF51FE48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25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5477B-C6AF-4392-9944-48798D7A530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162F9-4554-46D7-AF5A-CAF51FE48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054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5477B-C6AF-4392-9944-48798D7A530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162F9-4554-46D7-AF5A-CAF51FE48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547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5477B-C6AF-4392-9944-48798D7A530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162F9-4554-46D7-AF5A-CAF51FE48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833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5477B-C6AF-4392-9944-48798D7A530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162F9-4554-46D7-AF5A-CAF51FE48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80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5477B-C6AF-4392-9944-48798D7A530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162F9-4554-46D7-AF5A-CAF51FE48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0972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5477B-C6AF-4392-9944-48798D7A530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162F9-4554-46D7-AF5A-CAF51FE48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18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5477B-C6AF-4392-9944-48798D7A530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162F9-4554-46D7-AF5A-CAF51FE48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1501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5477B-C6AF-4392-9944-48798D7A530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162F9-4554-46D7-AF5A-CAF51FE48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300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5477B-C6AF-4392-9944-48798D7A530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162F9-4554-46D7-AF5A-CAF51FE48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1958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5477B-C6AF-4392-9944-48798D7A530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162F9-4554-46D7-AF5A-CAF51FE48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921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5477B-C6AF-4392-9944-48798D7A530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162F9-4554-46D7-AF5A-CAF51FE48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0654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5477B-C6AF-4392-9944-48798D7A530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162F9-4554-46D7-AF5A-CAF51FE48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0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5477B-C6AF-4392-9944-48798D7A530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162F9-4554-46D7-AF5A-CAF51FE48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238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5477B-C6AF-4392-9944-48798D7A530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162F9-4554-46D7-AF5A-CAF51FE48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44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5477B-C6AF-4392-9944-48798D7A530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162F9-4554-46D7-AF5A-CAF51FE48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588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5477B-C6AF-4392-9944-48798D7A530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162F9-4554-46D7-AF5A-CAF51FE48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320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5477B-C6AF-4392-9944-48798D7A530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162F9-4554-46D7-AF5A-CAF51FE48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935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5477B-C6AF-4392-9944-48798D7A530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162F9-4554-46D7-AF5A-CAF51FE48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771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5477B-C6AF-4392-9944-48798D7A530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162F9-4554-46D7-AF5A-CAF51FE48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82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t="-3000" r="-4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5477B-C6AF-4392-9944-48798D7A530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162F9-4554-46D7-AF5A-CAF51FE48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558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5477B-C6AF-4392-9944-48798D7A530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162F9-4554-46D7-AF5A-CAF51FE48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648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2147" y="118439"/>
            <a:ext cx="3643663" cy="1143692"/>
          </a:xfrm>
          <a:prstGeom prst="doubleWav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মাছের একুরিয়ামে তিনটি মাছ সাঁতার কাটছে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644" y="2028910"/>
            <a:ext cx="2950589" cy="233096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548638" y="5327865"/>
            <a:ext cx="502170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5400" b="1" cap="none" spc="0" dirty="0" smtClean="0">
                <a:ln/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সবাই কেমন আছ?</a:t>
            </a:r>
            <a:endParaRPr lang="en-US" sz="5400" b="1" cap="none" spc="0" dirty="0">
              <a:ln/>
              <a:solidFill>
                <a:srgbClr val="7030A0"/>
              </a:solidFill>
              <a:effectLst/>
            </a:endParaRPr>
          </a:p>
        </p:txBody>
      </p:sp>
      <p:sp>
        <p:nvSpPr>
          <p:cNvPr id="3" name="Rectangle 2" hidden="1"/>
          <p:cNvSpPr/>
          <p:nvPr/>
        </p:nvSpPr>
        <p:spPr>
          <a:xfrm>
            <a:off x="3742988" y="6266554"/>
            <a:ext cx="4633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/>
              <a:t>পরের </a:t>
            </a:r>
            <a:r>
              <a:rPr lang="en-US" dirty="0"/>
              <a:t>Slide </a:t>
            </a:r>
            <a:r>
              <a:rPr lang="bn-BD" dirty="0"/>
              <a:t> এর জন্য একবার </a:t>
            </a:r>
            <a:r>
              <a:rPr lang="en-US" dirty="0"/>
              <a:t> spacebar </a:t>
            </a:r>
            <a:r>
              <a:rPr lang="bn-BD" dirty="0"/>
              <a:t> চাপুন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19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72789" y="372770"/>
            <a:ext cx="4122295" cy="1528465"/>
          </a:xfrm>
          <a:prstGeom prst="wave">
            <a:avLst>
              <a:gd name="adj1" fmla="val 12500"/>
              <a:gd name="adj2" fmla="val 1773"/>
            </a:avLst>
          </a:prstGeom>
          <a:solidFill>
            <a:schemeClr val="accent2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পাঙ্গাস চাষের সুবিধা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 descr=" প্রথম ছবিতে একটি ডোবাতে দুই জন জেলে টানা জালের সাহায্যে মাছ ধরছেন।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46" y="1901234"/>
            <a:ext cx="4414911" cy="27448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innerShdw blurRad="114300">
              <a:prstClr val="black"/>
            </a:innerShdw>
          </a:effectLst>
        </p:spPr>
      </p:pic>
      <p:pic>
        <p:nvPicPr>
          <p:cNvPr id="3" name="Picture 2" descr="দ্বিতীয় ছবিতে বড় দিঘিতে জেলে ঝাঁকি জাল ছুঁড়ে মারছেন।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479" y="3078172"/>
            <a:ext cx="4069448" cy="27080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innerShdw blurRad="114300">
              <a:prstClr val="black"/>
            </a:innerShdw>
          </a:effectLst>
        </p:spPr>
      </p:pic>
      <p:pic>
        <p:nvPicPr>
          <p:cNvPr id="6" name="Picture 5" descr="তৃটিয় ছবিতে বদ্ধ জলাশয় পুকুর দেখানো হয়েছে।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610" y="1687308"/>
            <a:ext cx="4350551" cy="27448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innerShdw blurRad="114300">
              <a:prstClr val="black"/>
            </a:innerShdw>
          </a:effectLst>
        </p:spPr>
      </p:pic>
      <p:sp>
        <p:nvSpPr>
          <p:cNvPr id="8" name="Rectangle 7" hidden="1"/>
          <p:cNvSpPr/>
          <p:nvPr/>
        </p:nvSpPr>
        <p:spPr>
          <a:xfrm>
            <a:off x="7852207" y="5158859"/>
            <a:ext cx="4145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/>
              <a:t>লেখা আনার জন্য একবার </a:t>
            </a:r>
            <a:r>
              <a:rPr lang="en-US" dirty="0"/>
              <a:t>spacebar </a:t>
            </a:r>
            <a:r>
              <a:rPr lang="bn-BD" dirty="0"/>
              <a:t>চাপুন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07211" y="5757161"/>
            <a:ext cx="10747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কোন ধরনের ছোট-বড় পুকুর,দিঘি,ডোবা ও বদ্ধ জলাশয়ে চাষ করা যায়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 hidden="1"/>
          <p:cNvSpPr/>
          <p:nvPr/>
        </p:nvSpPr>
        <p:spPr>
          <a:xfrm>
            <a:off x="3153443" y="6659224"/>
            <a:ext cx="278473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050" dirty="0"/>
              <a:t>পরের </a:t>
            </a:r>
            <a:r>
              <a:rPr lang="en-US" sz="1050" dirty="0"/>
              <a:t>Slide </a:t>
            </a:r>
            <a:r>
              <a:rPr lang="bn-BD" sz="1050" dirty="0"/>
              <a:t> এর জন্য একবার </a:t>
            </a:r>
            <a:r>
              <a:rPr lang="en-US" sz="1050" dirty="0"/>
              <a:t> spacebar </a:t>
            </a:r>
            <a:r>
              <a:rPr lang="bn-BD" sz="1050" dirty="0"/>
              <a:t> চাপুন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73654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মাঝি নৌকা টানছেন এবং নৌকা থেকে একজন জেলে মাছ ধরছেন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14" y="1152969"/>
            <a:ext cx="5277900" cy="31870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innerShdw blurRad="114300">
              <a:prstClr val="black"/>
            </a:innerShdw>
          </a:effectLst>
        </p:spPr>
      </p:pic>
      <p:sp>
        <p:nvSpPr>
          <p:cNvPr id="2" name="TextBox 1"/>
          <p:cNvSpPr txBox="1"/>
          <p:nvPr/>
        </p:nvSpPr>
        <p:spPr>
          <a:xfrm>
            <a:off x="262329" y="5073853"/>
            <a:ext cx="4909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মাছ এককভাবে বা মিশ্রচাষও করা যায়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কয়েকজন জেলে পুকুরে মাছের জন্য খাবার সব্রাহ করছেন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692" y="1152967"/>
            <a:ext cx="3934217" cy="31870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innerShdw blurRad="114300">
              <a:prstClr val="black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5771214" y="4519854"/>
            <a:ext cx="58461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মাছ সর্বভূক বলে বিভিন্ন সম্পূরক খাবার সরবরাহ করে অধিক উৎপাদন পাওয়া যায়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 hidden="1"/>
          <p:cNvSpPr/>
          <p:nvPr/>
        </p:nvSpPr>
        <p:spPr>
          <a:xfrm>
            <a:off x="3153442" y="6611781"/>
            <a:ext cx="264848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000" dirty="0"/>
              <a:t>পরের </a:t>
            </a:r>
            <a:r>
              <a:rPr lang="en-US" sz="1000" dirty="0"/>
              <a:t>Slide </a:t>
            </a:r>
            <a:r>
              <a:rPr lang="bn-BD" sz="1000" dirty="0"/>
              <a:t> এর জন্য একবার </a:t>
            </a:r>
            <a:r>
              <a:rPr lang="en-US" sz="1000" dirty="0"/>
              <a:t> spacebar </a:t>
            </a:r>
            <a:r>
              <a:rPr lang="bn-BD" sz="1000" dirty="0"/>
              <a:t> চাপুন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2670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 hidden="1"/>
          <p:cNvSpPr/>
          <p:nvPr/>
        </p:nvSpPr>
        <p:spPr>
          <a:xfrm>
            <a:off x="4023157" y="0"/>
            <a:ext cx="40254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 smtClean="0"/>
              <a:t>ছবি </a:t>
            </a:r>
            <a:r>
              <a:rPr lang="bn-BD" dirty="0"/>
              <a:t>আনার জন্য একবার </a:t>
            </a:r>
            <a:r>
              <a:rPr lang="en-US" dirty="0"/>
              <a:t>spacebar </a:t>
            </a:r>
            <a:r>
              <a:rPr lang="bn-BD" dirty="0"/>
              <a:t>চাপুন</a:t>
            </a:r>
            <a:endParaRPr lang="en-US" dirty="0"/>
          </a:p>
        </p:txBody>
      </p:sp>
      <p:pic>
        <p:nvPicPr>
          <p:cNvPr id="8" name="Picture 7" descr="প্রথম ছবিতে মাছের হ্যাচারীর পানিভর্তি চৌবাচ্চায় দুইজন লোক কাজ কারছেন এবং অনেকে দাঁড়িয়ে আছেন। 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75" y="688740"/>
            <a:ext cx="4979175" cy="34614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পাংগাস মাছ ধরার পর দুই জন জেলে পুকুরের পানিতে দাঁড়িয়ে দুই হাত উঁচু করে দুইটি মাছ দেখাচ্ছেন।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11"/>
          <a:stretch/>
        </p:blipFill>
        <p:spPr>
          <a:xfrm>
            <a:off x="5914790" y="704307"/>
            <a:ext cx="5029435" cy="34458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 hidden="1"/>
          <p:cNvSpPr/>
          <p:nvPr/>
        </p:nvSpPr>
        <p:spPr>
          <a:xfrm>
            <a:off x="3713359" y="4502471"/>
            <a:ext cx="4145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/>
              <a:t>লেখা আনার জন্য একবার </a:t>
            </a:r>
            <a:r>
              <a:rPr lang="en-US" dirty="0"/>
              <a:t>spacebar </a:t>
            </a:r>
            <a:r>
              <a:rPr lang="bn-BD" dirty="0"/>
              <a:t>চাপুন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50075" y="4928720"/>
            <a:ext cx="52615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হ্যাচারি থেকে সহজে এ মাছের পোনা পাওয়া যায়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15791" y="4871804"/>
            <a:ext cx="5171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এদের রোগ প্রতিরোধ ক্ষমতা ও বেঁচে থাকার হার বেশী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 hidden="1"/>
          <p:cNvSpPr/>
          <p:nvPr/>
        </p:nvSpPr>
        <p:spPr>
          <a:xfrm>
            <a:off x="3153444" y="6514822"/>
            <a:ext cx="31518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200" dirty="0" smtClean="0"/>
              <a:t>পরের </a:t>
            </a:r>
            <a:r>
              <a:rPr lang="en-US" sz="1200" dirty="0" smtClean="0"/>
              <a:t>Slide </a:t>
            </a:r>
            <a:r>
              <a:rPr lang="bn-BD" sz="1200" dirty="0" smtClean="0"/>
              <a:t> এর জন্য একবার </a:t>
            </a:r>
            <a:r>
              <a:rPr lang="en-US" sz="1200" dirty="0" smtClean="0"/>
              <a:t> spacebar </a:t>
            </a:r>
            <a:r>
              <a:rPr lang="bn-BD" sz="1200" dirty="0" smtClean="0"/>
              <a:t> চাপুন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2913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ছবিতে একটি পানিভর্তি ড্রামের মধ্যে কিছু পাংগাস মাছ রাখা আছে।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479" y="513587"/>
            <a:ext cx="5318572" cy="39684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 hidden="1"/>
          <p:cNvSpPr/>
          <p:nvPr/>
        </p:nvSpPr>
        <p:spPr>
          <a:xfrm>
            <a:off x="3640757" y="4834731"/>
            <a:ext cx="4145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/>
              <a:t>লেখা আনার জন্য একবার </a:t>
            </a:r>
            <a:r>
              <a:rPr lang="en-US" dirty="0"/>
              <a:t>spacebar </a:t>
            </a:r>
            <a:r>
              <a:rPr lang="bn-BD" dirty="0"/>
              <a:t>চাপুন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584924" y="5231569"/>
            <a:ext cx="8949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মাছ জীবন্ত অবস্থায় পানির মধ্যে রেখে বাজারজাত করা যায়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 hidden="1"/>
          <p:cNvSpPr/>
          <p:nvPr/>
        </p:nvSpPr>
        <p:spPr>
          <a:xfrm>
            <a:off x="3153443" y="5960822"/>
            <a:ext cx="4633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/>
              <a:t>পরের </a:t>
            </a:r>
            <a:r>
              <a:rPr lang="en-US" dirty="0"/>
              <a:t>Slide </a:t>
            </a:r>
            <a:r>
              <a:rPr lang="bn-BD" dirty="0"/>
              <a:t> এর জন্য একবার </a:t>
            </a:r>
            <a:r>
              <a:rPr lang="en-US" dirty="0"/>
              <a:t> spacebar </a:t>
            </a:r>
            <a:r>
              <a:rPr lang="bn-BD" dirty="0"/>
              <a:t> চাপুন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00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2099" y="539647"/>
            <a:ext cx="2848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6746" y="3056824"/>
            <a:ext cx="6430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পাঙ্গাস চাষের সুবিধাসমূহ লিপিবদ্ধ কর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 hidden="1"/>
          <p:cNvSpPr/>
          <p:nvPr/>
        </p:nvSpPr>
        <p:spPr>
          <a:xfrm>
            <a:off x="3153443" y="5960822"/>
            <a:ext cx="4633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/>
              <a:t>পরের </a:t>
            </a:r>
            <a:r>
              <a:rPr lang="en-US" dirty="0"/>
              <a:t>Slide </a:t>
            </a:r>
            <a:r>
              <a:rPr lang="bn-BD" dirty="0"/>
              <a:t> এর জন্য একবার </a:t>
            </a:r>
            <a:r>
              <a:rPr lang="en-US" dirty="0"/>
              <a:t> spacebar </a:t>
            </a:r>
            <a:r>
              <a:rPr lang="bn-BD" dirty="0"/>
              <a:t> চাপুন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8112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881063" y="397486"/>
            <a:ext cx="10515600" cy="803645"/>
          </a:xfrm>
          <a:prstGeom prst="doubleWave">
            <a:avLst>
              <a:gd name="adj1" fmla="val 6250"/>
              <a:gd name="adj2" fmla="val 2867"/>
            </a:avLst>
          </a:prstGeom>
          <a:solidFill>
            <a:schemeClr val="accent2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পাঙ্গাস চাষের জন্য পুকুর প্রস্তুতির ধাপ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 hidden="1"/>
          <p:cNvSpPr/>
          <p:nvPr/>
        </p:nvSpPr>
        <p:spPr>
          <a:xfrm>
            <a:off x="1950313" y="1286946"/>
            <a:ext cx="40254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 smtClean="0"/>
              <a:t>ছবি </a:t>
            </a:r>
            <a:r>
              <a:rPr lang="bn-BD" dirty="0"/>
              <a:t>আনার জন্য একবার </a:t>
            </a:r>
            <a:r>
              <a:rPr lang="en-US" dirty="0"/>
              <a:t>spacebar </a:t>
            </a:r>
            <a:r>
              <a:rPr lang="bn-BD" dirty="0"/>
              <a:t>চাপুন</a:t>
            </a:r>
            <a:endParaRPr lang="en-US" dirty="0"/>
          </a:p>
        </p:txBody>
      </p:sp>
      <p:pic>
        <p:nvPicPr>
          <p:cNvPr id="4" name="Content Placeholder 3" descr=" ছবিতে পুকুর প্রস্তুতির পাঁচটি ধাপ লেখা আছে। ১.চুন প্রয়োগ ২.পুকুরে সার প্রয়োগ ৩পুকুর পাড় মেরামত.৪.পুকুর পরিস্কার ৫.রাক্ষুসে মাছ নিধন 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28775"/>
            <a:ext cx="10515600" cy="4545043"/>
          </a:xfrm>
        </p:spPr>
      </p:pic>
      <p:sp>
        <p:nvSpPr>
          <p:cNvPr id="6" name="Rectangle 5" hidden="1"/>
          <p:cNvSpPr/>
          <p:nvPr/>
        </p:nvSpPr>
        <p:spPr>
          <a:xfrm>
            <a:off x="3153443" y="6615626"/>
            <a:ext cx="278473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050" dirty="0"/>
              <a:t>পরের </a:t>
            </a:r>
            <a:r>
              <a:rPr lang="en-US" sz="1050" dirty="0"/>
              <a:t>Slide </a:t>
            </a:r>
            <a:r>
              <a:rPr lang="bn-BD" sz="1050" dirty="0"/>
              <a:t> এর জন্য একবার </a:t>
            </a:r>
            <a:r>
              <a:rPr lang="en-US" sz="1050" dirty="0"/>
              <a:t> spacebar </a:t>
            </a:r>
            <a:r>
              <a:rPr lang="bn-BD" sz="1050" dirty="0"/>
              <a:t> চাপুন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45598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695" y="449063"/>
            <a:ext cx="5315181" cy="1030629"/>
          </a:xfrm>
          <a:prstGeom prst="doubleWave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পুকুর পাড় মেরামত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 hidden="1"/>
          <p:cNvSpPr/>
          <p:nvPr/>
        </p:nvSpPr>
        <p:spPr>
          <a:xfrm>
            <a:off x="3080181" y="1509338"/>
            <a:ext cx="4017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 smtClean="0"/>
              <a:t>চবি আনার </a:t>
            </a:r>
            <a:r>
              <a:rPr lang="bn-BD" dirty="0"/>
              <a:t>জন্য একবার </a:t>
            </a:r>
            <a:r>
              <a:rPr lang="en-US" dirty="0"/>
              <a:t>spacebar </a:t>
            </a:r>
            <a:r>
              <a:rPr lang="bn-BD" dirty="0"/>
              <a:t>চাপুন</a:t>
            </a:r>
            <a:endParaRPr lang="en-US" dirty="0"/>
          </a:p>
        </p:txBody>
      </p:sp>
      <p:pic>
        <p:nvPicPr>
          <p:cNvPr id="8" name="Picture 7" descr="পাঁচ জন মিলে মাছ চাষের জন্য পুকুরের পাড় উঁচু করছেন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09" y="1996085"/>
            <a:ext cx="5044928" cy="32724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innerShdw blurRad="114300">
              <a:prstClr val="black"/>
            </a:innerShdw>
          </a:effectLst>
        </p:spPr>
      </p:pic>
      <p:pic>
        <p:nvPicPr>
          <p:cNvPr id="10" name="Picture 9" descr="পাড় উঁচু পাশাপাশি দুইটি পুকুর 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216" y="2077741"/>
            <a:ext cx="4769565" cy="31090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innerShdw blurRad="114300">
              <a:prstClr val="black"/>
            </a:innerShdw>
          </a:effectLst>
        </p:spPr>
      </p:pic>
      <p:sp>
        <p:nvSpPr>
          <p:cNvPr id="3" name="Rectangle 2" hidden="1"/>
          <p:cNvSpPr/>
          <p:nvPr/>
        </p:nvSpPr>
        <p:spPr>
          <a:xfrm>
            <a:off x="3861442" y="5050104"/>
            <a:ext cx="4145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/>
              <a:t>লেখা আনার জন্য একবার </a:t>
            </a:r>
            <a:r>
              <a:rPr lang="en-US" dirty="0"/>
              <a:t>spacebar </a:t>
            </a:r>
            <a:r>
              <a:rPr lang="bn-BD" dirty="0"/>
              <a:t>চাপুন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170282" y="5426441"/>
            <a:ext cx="7778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পুকুড় পাড় মেরামত ও উঁচু করে বেঁধে দিতে হবে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 hidden="1"/>
          <p:cNvSpPr/>
          <p:nvPr/>
        </p:nvSpPr>
        <p:spPr>
          <a:xfrm>
            <a:off x="3153443" y="6596390"/>
            <a:ext cx="290015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100" dirty="0" smtClean="0"/>
              <a:t>পরের </a:t>
            </a:r>
            <a:r>
              <a:rPr lang="en-US" sz="1100" dirty="0" smtClean="0"/>
              <a:t>Slide </a:t>
            </a:r>
            <a:r>
              <a:rPr lang="bn-BD" sz="1100" dirty="0" smtClean="0"/>
              <a:t> এর জন্য একবার </a:t>
            </a:r>
            <a:r>
              <a:rPr lang="en-US" sz="1100" dirty="0" smtClean="0"/>
              <a:t> spacebar </a:t>
            </a:r>
            <a:r>
              <a:rPr lang="bn-BD" sz="1100" dirty="0" smtClean="0"/>
              <a:t> চাপুন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48403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hidden="1"/>
          <p:cNvSpPr/>
          <p:nvPr/>
        </p:nvSpPr>
        <p:spPr>
          <a:xfrm>
            <a:off x="3640756" y="780227"/>
            <a:ext cx="4017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 smtClean="0"/>
              <a:t>চবি </a:t>
            </a:r>
            <a:r>
              <a:rPr lang="bn-BD" dirty="0"/>
              <a:t>আনার জন্য একবার </a:t>
            </a:r>
            <a:r>
              <a:rPr lang="en-US" dirty="0"/>
              <a:t>spacebar </a:t>
            </a:r>
            <a:r>
              <a:rPr lang="bn-BD" dirty="0"/>
              <a:t>চাপুন</a:t>
            </a:r>
            <a:endParaRPr lang="en-US" dirty="0"/>
          </a:p>
        </p:txBody>
      </p:sp>
      <p:pic>
        <p:nvPicPr>
          <p:cNvPr id="3" name="Picture 2" descr="প্রথম ছবিতে পুকুরের পাশের ঝোপঝাড় দুই জন লোক কেটে পরিস্কার করছেন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47"/>
          <a:stretch/>
        </p:blipFill>
        <p:spPr>
          <a:xfrm>
            <a:off x="517219" y="1224614"/>
            <a:ext cx="5721455" cy="32059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innerShdw blurRad="114300">
              <a:prstClr val="black"/>
            </a:innerShdw>
          </a:effectLst>
        </p:spPr>
      </p:pic>
      <p:pic>
        <p:nvPicPr>
          <p:cNvPr id="5" name="Picture 4" descr="দ্বিতীয় ছবিতে একটী পুকুরের সামনে কিছু ছোট গাছ এবং পিছনে কিছু বড় গাছ রয়েছে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790" y="1381637"/>
            <a:ext cx="4299324" cy="32203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innerShdw blurRad="114300">
              <a:prstClr val="black"/>
            </a:innerShdw>
          </a:effectLst>
        </p:spPr>
      </p:pic>
      <p:sp>
        <p:nvSpPr>
          <p:cNvPr id="8" name="Rectangle 7" hidden="1"/>
          <p:cNvSpPr/>
          <p:nvPr/>
        </p:nvSpPr>
        <p:spPr>
          <a:xfrm>
            <a:off x="2478706" y="4504111"/>
            <a:ext cx="4277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 smtClean="0"/>
              <a:t>লেকা </a:t>
            </a:r>
            <a:r>
              <a:rPr lang="bn-BD" dirty="0"/>
              <a:t>আনার জন্য একবার </a:t>
            </a:r>
            <a:r>
              <a:rPr lang="en-US" dirty="0"/>
              <a:t>spacebar </a:t>
            </a:r>
            <a:r>
              <a:rPr lang="bn-BD" dirty="0"/>
              <a:t>চাপুন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79491" y="4873443"/>
            <a:ext cx="4483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পুকুড় পাড়ে ঝোপ-ঝাড় থাকলে কেটে ফেলতে হবে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52977" y="4873443"/>
            <a:ext cx="49917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পুকুড় পাড়ে বড় গাছ থাকলে ডালপালা কেটে দিতে হবে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 hidden="1"/>
          <p:cNvSpPr/>
          <p:nvPr/>
        </p:nvSpPr>
        <p:spPr>
          <a:xfrm>
            <a:off x="3153443" y="6488668"/>
            <a:ext cx="4633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/>
              <a:t>পরের </a:t>
            </a:r>
            <a:r>
              <a:rPr lang="en-US" dirty="0"/>
              <a:t>Slide </a:t>
            </a:r>
            <a:r>
              <a:rPr lang="bn-BD" dirty="0"/>
              <a:t> এর জন্য একবার </a:t>
            </a:r>
            <a:r>
              <a:rPr lang="en-US" dirty="0"/>
              <a:t> spacebar </a:t>
            </a:r>
            <a:r>
              <a:rPr lang="bn-BD" dirty="0"/>
              <a:t> চাপুন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69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76695" y="449063"/>
            <a:ext cx="5315181" cy="1030629"/>
          </a:xfrm>
          <a:prstGeom prst="doubleWave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পুকুর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পরিস্কার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প্রথম ছবিতে পুকুরের পানিতে আগাছা দেখা যাচ্ছে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65" y="2045392"/>
            <a:ext cx="4935857" cy="32911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innerShdw blurRad="114300">
              <a:prstClr val="black"/>
            </a:innerShdw>
          </a:effectLst>
        </p:spPr>
      </p:pic>
      <p:pic>
        <p:nvPicPr>
          <p:cNvPr id="4" name="Picture 3" descr="দ্বিতীয় ছবিতে পুকুরের উপরে কচুরিপানা দেখা যাচ্ছে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888" y="2045392"/>
            <a:ext cx="4999149" cy="32911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innerShdw blurRad="114300">
              <a:prstClr val="black"/>
            </a:innerShdw>
          </a:effectLst>
        </p:spPr>
      </p:pic>
      <p:sp>
        <p:nvSpPr>
          <p:cNvPr id="2" name="Rectangle 1" hidden="1"/>
          <p:cNvSpPr/>
          <p:nvPr/>
        </p:nvSpPr>
        <p:spPr>
          <a:xfrm>
            <a:off x="5471608" y="5264258"/>
            <a:ext cx="4998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 smtClean="0"/>
              <a:t>লাল কালির ক্রস  </a:t>
            </a:r>
            <a:r>
              <a:rPr lang="bn-BD" dirty="0"/>
              <a:t>এর জন্য </a:t>
            </a:r>
            <a:r>
              <a:rPr lang="bn-BD" dirty="0" smtClean="0"/>
              <a:t>একবার </a:t>
            </a:r>
            <a:r>
              <a:rPr lang="en-US" dirty="0"/>
              <a:t>spacebar</a:t>
            </a:r>
            <a:r>
              <a:rPr lang="bn-BD" dirty="0"/>
              <a:t>চাপুন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4045521" y="1592116"/>
            <a:ext cx="4976735" cy="3856808"/>
            <a:chOff x="4045519" y="1592116"/>
            <a:chExt cx="4976735" cy="3856808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4616526" y="1592116"/>
              <a:ext cx="3537679" cy="385680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045519" y="1674526"/>
              <a:ext cx="4976735" cy="343274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289463" y="5665678"/>
            <a:ext cx="7540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পুকুরে কোন ধরনের জলজ আগাছা থাকবে না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 hidden="1"/>
          <p:cNvSpPr/>
          <p:nvPr/>
        </p:nvSpPr>
        <p:spPr>
          <a:xfrm>
            <a:off x="3153443" y="6330154"/>
            <a:ext cx="4633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mtClean="0"/>
              <a:t>পরের </a:t>
            </a:r>
            <a:r>
              <a:rPr lang="en-US" smtClean="0"/>
              <a:t>Slide </a:t>
            </a:r>
            <a:r>
              <a:rPr lang="bn-BD" smtClean="0"/>
              <a:t> এর জন্য একবার </a:t>
            </a:r>
            <a:r>
              <a:rPr lang="en-US" smtClean="0"/>
              <a:t> spacebar </a:t>
            </a:r>
            <a:r>
              <a:rPr lang="bn-BD" smtClean="0"/>
              <a:t> চাপুন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5920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প্রথম ছবিতে দুই জন লোক কোদাল দিয়ে পুকুরের তলার কাঁদা মাটি উলে ফেলছেন।"/>
          <p:cNvPicPr>
            <a:picLocks noChangeAspect="1"/>
          </p:cNvPicPr>
          <p:nvPr/>
        </p:nvPicPr>
        <p:blipFill rotWithShape="1">
          <a:blip r:embed="rId3"/>
          <a:srcRect t="7640"/>
          <a:stretch/>
        </p:blipFill>
        <p:spPr>
          <a:xfrm>
            <a:off x="905375" y="875440"/>
            <a:ext cx="4902365" cy="3573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innerShdw blurRad="114300">
              <a:prstClr val="black"/>
            </a:innerShdw>
          </a:effectLst>
        </p:spPr>
      </p:pic>
      <p:pic>
        <p:nvPicPr>
          <p:cNvPr id="4" name="Picture 3" descr="দ্বিতীয় ছবিতে   শুকনো ও শক্ত তলাযুক্ত পুকুর দেখা যাচ্ছে। 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0775" y="875440"/>
            <a:ext cx="5136683" cy="3573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innerShdw blurRad="114300">
              <a:prstClr val="black"/>
            </a:innerShdw>
          </a:effectLst>
        </p:spPr>
      </p:pic>
      <p:sp>
        <p:nvSpPr>
          <p:cNvPr id="3" name="Rectangle 2" hidden="1"/>
          <p:cNvSpPr/>
          <p:nvPr/>
        </p:nvSpPr>
        <p:spPr>
          <a:xfrm>
            <a:off x="4020660" y="4697426"/>
            <a:ext cx="4145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/>
              <a:t>লেখা আনার জন্য একবার </a:t>
            </a:r>
            <a:r>
              <a:rPr lang="en-US" dirty="0"/>
              <a:t>spacebar </a:t>
            </a:r>
            <a:r>
              <a:rPr lang="bn-BD" dirty="0"/>
              <a:t>চাপুন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89550" y="5024979"/>
            <a:ext cx="108079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পুকুরের তলায় বেশি কাদা মাটি থাকলে তা তুলে ফেলতে হবে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সম্ভব হলে কাদার স্তর শুকিয়ে পুকুরের তলা শক্ত করতে হবে।এতে ক্ষতিকর গ্যাস ও রোগজীবাণু দূর হয়।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 hidden="1"/>
          <p:cNvSpPr/>
          <p:nvPr/>
        </p:nvSpPr>
        <p:spPr>
          <a:xfrm>
            <a:off x="3137304" y="6604084"/>
            <a:ext cx="278473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050" dirty="0"/>
              <a:t>পরের </a:t>
            </a:r>
            <a:r>
              <a:rPr lang="en-US" sz="1050" dirty="0"/>
              <a:t>Slide </a:t>
            </a:r>
            <a:r>
              <a:rPr lang="bn-BD" sz="1050" dirty="0"/>
              <a:t> এর জন্য একবার </a:t>
            </a:r>
            <a:r>
              <a:rPr lang="en-US" sz="1050" dirty="0"/>
              <a:t> spacebar </a:t>
            </a:r>
            <a:r>
              <a:rPr lang="bn-BD" sz="1050" dirty="0"/>
              <a:t> চাপুন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87970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877113" y="313694"/>
            <a:ext cx="2437774" cy="1135950"/>
          </a:xfrm>
        </p:spPr>
        <p:txBody>
          <a:bodyPr>
            <a:noAutofit/>
          </a:bodyPr>
          <a:lstStyle/>
          <a:p>
            <a:pPr algn="ctr"/>
            <a:r>
              <a:rPr lang="bn-BD" sz="5760" b="1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760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37673" y="474960"/>
            <a:ext cx="27093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447" y="1196789"/>
            <a:ext cx="1946015" cy="2436641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585789" y="3657600"/>
            <a:ext cx="4911366" cy="280090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  <a:defRPr/>
            </a:pP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ু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</a:p>
          <a:p>
            <a:pPr marL="0" indent="0" algn="ctr"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র)</a:t>
            </a:r>
          </a:p>
          <a:p>
            <a:pPr marL="0" indent="0" algn="ctr">
              <a:buNone/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রাম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 ।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রাম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াগেরহাট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  <a:defRPr/>
            </a:pPr>
            <a:r>
              <a:rPr lang="bn-B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 নং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01746440618 </a:t>
            </a:r>
            <a:endParaRPr lang="bn-BD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  <a:defRPr/>
            </a:pP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E-mail:mithun.gpi</a:t>
            </a: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89</a:t>
            </a: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bn-BD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endParaRPr lang="en-US" sz="3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endParaRPr lang="en-US" sz="36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63171" y="429327"/>
            <a:ext cx="22541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>
                <a:ln w="0"/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000" b="1" dirty="0">
              <a:ln w="0"/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বইয়ের ছবি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576" y="1239805"/>
            <a:ext cx="2370290" cy="270519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761576" y="4150182"/>
            <a:ext cx="35267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শ্রেনী:	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৬ষ্ঠ</a:t>
            </a:r>
            <a:endParaRPr lang="bn-BD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বিষয়:	কৃষিশিক্ষা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অধ্যায়: কৃষিজ উৎপাদন</a:t>
            </a:r>
          </a:p>
          <a:p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পাঠ: 	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11</a:t>
            </a:r>
            <a:endParaRPr lang="en-US" sz="3600" dirty="0">
              <a:solidFill>
                <a:srgbClr val="7030A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892062" y="1517700"/>
            <a:ext cx="334850" cy="5127802"/>
            <a:chOff x="5892062" y="1182846"/>
            <a:chExt cx="334850" cy="5127802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6059488" y="1182846"/>
              <a:ext cx="0" cy="512780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226912" y="1880315"/>
              <a:ext cx="0" cy="361896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892062" y="1867437"/>
              <a:ext cx="0" cy="361896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 hidden="1"/>
          <p:cNvSpPr/>
          <p:nvPr/>
        </p:nvSpPr>
        <p:spPr>
          <a:xfrm>
            <a:off x="1426488" y="6458506"/>
            <a:ext cx="4633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/>
              <a:t>পরের </a:t>
            </a:r>
            <a:r>
              <a:rPr lang="en-US" dirty="0"/>
              <a:t>Slide </a:t>
            </a:r>
            <a:r>
              <a:rPr lang="bn-BD" dirty="0"/>
              <a:t> এর জন্য একবার </a:t>
            </a:r>
            <a:r>
              <a:rPr lang="en-US" dirty="0"/>
              <a:t> spacebar </a:t>
            </a:r>
            <a:r>
              <a:rPr lang="bn-BD" dirty="0"/>
              <a:t> চাপুন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999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39"/>
    </mc:Choice>
    <mc:Fallback xmlns="">
      <p:transition advTm="5039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92315" y="449062"/>
            <a:ext cx="4499560" cy="1006090"/>
          </a:xfrm>
          <a:prstGeom prst="doubleWave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রাক্ষুসে মাছ নিধন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প্রথম ছবিতে সেচ পাম্পের মাধ্যমে পুকুরের পানি সেঁচে ফেলা হচ্ছে।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04" y="1681074"/>
            <a:ext cx="4491253" cy="33641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innerShdw blurRad="114300">
              <a:prstClr val="black"/>
            </a:innerShdw>
          </a:effectLst>
        </p:spPr>
      </p:pic>
      <p:pic>
        <p:nvPicPr>
          <p:cNvPr id="2" name="Picture 1" descr="দ্বিতীয় ছবিতে জেলেরা জাল টেনে  রাক্ষুসে মাছ ধরছেন।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821" y="1637427"/>
            <a:ext cx="4399275" cy="32952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innerShdw blurRad="114300">
              <a:prstClr val="black"/>
            </a:innerShdw>
          </a:effectLst>
        </p:spPr>
      </p:pic>
      <p:sp>
        <p:nvSpPr>
          <p:cNvPr id="3" name="Rectangle 2" hidden="1"/>
          <p:cNvSpPr/>
          <p:nvPr/>
        </p:nvSpPr>
        <p:spPr>
          <a:xfrm>
            <a:off x="3971316" y="4962283"/>
            <a:ext cx="3672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 smtClean="0"/>
              <a:t>লেখার </a:t>
            </a:r>
            <a:r>
              <a:rPr lang="bn-BD" dirty="0"/>
              <a:t>জন্য </a:t>
            </a:r>
            <a:r>
              <a:rPr lang="bn-BD" dirty="0" smtClean="0"/>
              <a:t>একবার </a:t>
            </a:r>
            <a:r>
              <a:rPr lang="en-US" dirty="0"/>
              <a:t>spacebar</a:t>
            </a:r>
            <a:r>
              <a:rPr lang="bn-BD" dirty="0"/>
              <a:t>চাপুন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0643" y="5239593"/>
            <a:ext cx="111376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সেচের মাধ্যমে পুকুর শুকিয়ে বা ঘন ফাঁসের জাল বারবার টেনে এ কাজ করা যেতে পারে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 hidden="1"/>
          <p:cNvSpPr/>
          <p:nvPr/>
        </p:nvSpPr>
        <p:spPr>
          <a:xfrm>
            <a:off x="3153443" y="6488668"/>
            <a:ext cx="4633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/>
              <a:t>পরের </a:t>
            </a:r>
            <a:r>
              <a:rPr lang="en-US" dirty="0"/>
              <a:t>Slide </a:t>
            </a:r>
            <a:r>
              <a:rPr lang="bn-BD" dirty="0"/>
              <a:t> এর জন্য একবার </a:t>
            </a:r>
            <a:r>
              <a:rPr lang="en-US" dirty="0"/>
              <a:t> spacebar </a:t>
            </a:r>
            <a:r>
              <a:rPr lang="bn-BD" dirty="0"/>
              <a:t> চাপুন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7286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রোটেনন এর বোতলের ছবি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3" t="12451" r="15650" b="19844"/>
          <a:stretch/>
        </p:blipFill>
        <p:spPr>
          <a:xfrm>
            <a:off x="1443039" y="1367833"/>
            <a:ext cx="3843336" cy="2904129"/>
          </a:xfrm>
          <a:prstGeom prst="rect">
            <a:avLst/>
          </a:prstGeom>
        </p:spPr>
      </p:pic>
      <p:pic>
        <p:nvPicPr>
          <p:cNvPr id="9" name="Picture 8" descr="রাক্ষুসে শল মাছের ছবি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724" y="1543123"/>
            <a:ext cx="4772702" cy="2553548"/>
          </a:xfrm>
          <a:prstGeom prst="rect">
            <a:avLst/>
          </a:prstGeom>
        </p:spPr>
      </p:pic>
      <p:sp>
        <p:nvSpPr>
          <p:cNvPr id="12" name="Rectangle 11" hidden="1"/>
          <p:cNvSpPr/>
          <p:nvPr/>
        </p:nvSpPr>
        <p:spPr>
          <a:xfrm>
            <a:off x="3523094" y="4944547"/>
            <a:ext cx="4145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/>
              <a:t>লেখা আনার জন্য একবার </a:t>
            </a:r>
            <a:r>
              <a:rPr lang="en-US" dirty="0"/>
              <a:t>spacebar </a:t>
            </a:r>
            <a:r>
              <a:rPr lang="bn-BD" dirty="0"/>
              <a:t>চাপুন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81941" y="5806510"/>
            <a:ext cx="8755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রোটেনন ব্যবহার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করে রাক্ষুসে মাছ অপসারণ করতে হবে।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 hidden="1"/>
          <p:cNvSpPr/>
          <p:nvPr/>
        </p:nvSpPr>
        <p:spPr>
          <a:xfrm>
            <a:off x="3153443" y="6488668"/>
            <a:ext cx="4633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/>
              <a:t>পরের </a:t>
            </a:r>
            <a:r>
              <a:rPr lang="en-US" dirty="0"/>
              <a:t>Slide </a:t>
            </a:r>
            <a:r>
              <a:rPr lang="bn-BD" dirty="0"/>
              <a:t> এর জন্য একবার </a:t>
            </a:r>
            <a:r>
              <a:rPr lang="en-US" dirty="0"/>
              <a:t> spacebar </a:t>
            </a:r>
            <a:r>
              <a:rPr lang="bn-BD" dirty="0"/>
              <a:t> চাপুন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79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ছবিতে দেখা যাচ্ছে যে রোটেনন ব্যবহারের ফলে পুকুরের সব মৃত মাছ ভেসে উঠেছে।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362" y="624914"/>
            <a:ext cx="5857875" cy="41788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innerShdw blurRad="114300">
              <a:prstClr val="black"/>
            </a:innerShdw>
          </a:effectLst>
        </p:spPr>
      </p:pic>
      <p:sp>
        <p:nvSpPr>
          <p:cNvPr id="7" name="Rectangle 6" hidden="1"/>
          <p:cNvSpPr/>
          <p:nvPr/>
        </p:nvSpPr>
        <p:spPr>
          <a:xfrm>
            <a:off x="3785750" y="4330184"/>
            <a:ext cx="4145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/>
              <a:t>লেখা আনার জন্য একবার </a:t>
            </a:r>
            <a:r>
              <a:rPr lang="en-US" dirty="0"/>
              <a:t>spacebar </a:t>
            </a:r>
            <a:r>
              <a:rPr lang="bn-BD" dirty="0"/>
              <a:t>চাপুন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23249" y="4936224"/>
            <a:ext cx="10078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রোটেনন ব্যবহার করার পর পুকুরের পানি ৭-১০ দিন ব্যবহার করা যাবে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bn-BD" sz="360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smtClean="0">
                <a:latin typeface="NikoshBAN" panose="02000000000000000000" pitchFamily="2" charset="0"/>
                <a:cs typeface="NikoshBAN" panose="02000000000000000000" pitchFamily="2" charset="0"/>
              </a:rPr>
              <a:t>রোটেনন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ব্যবহারে মৃত মাছ খাওয়া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 hidden="1"/>
          <p:cNvSpPr/>
          <p:nvPr/>
        </p:nvSpPr>
        <p:spPr>
          <a:xfrm>
            <a:off x="3153443" y="6488668"/>
            <a:ext cx="4633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/>
              <a:t>পরের </a:t>
            </a:r>
            <a:r>
              <a:rPr lang="en-US" dirty="0"/>
              <a:t>Slide </a:t>
            </a:r>
            <a:r>
              <a:rPr lang="bn-BD" dirty="0"/>
              <a:t> এর জন্য একবার </a:t>
            </a:r>
            <a:r>
              <a:rPr lang="en-US" dirty="0"/>
              <a:t> spacebar </a:t>
            </a:r>
            <a:r>
              <a:rPr lang="bn-BD" dirty="0"/>
              <a:t> চাপুন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89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4990" y="539004"/>
            <a:ext cx="3288999" cy="1030629"/>
          </a:xfrm>
          <a:prstGeom prst="doubleWave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চুন প্রয়োগ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একজন জেলে পুকুরের হাঁটু পানিতে দাঁড়িয়ে চুন প্রয়োগ করছেন।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153" y="1868182"/>
            <a:ext cx="6336673" cy="34533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innerShdw blurRad="114300">
              <a:prstClr val="black"/>
            </a:innerShdw>
          </a:effectLst>
        </p:spPr>
      </p:pic>
      <p:sp>
        <p:nvSpPr>
          <p:cNvPr id="6" name="Rectangle 5" hidden="1"/>
          <p:cNvSpPr/>
          <p:nvPr/>
        </p:nvSpPr>
        <p:spPr>
          <a:xfrm>
            <a:off x="3708831" y="5321508"/>
            <a:ext cx="4145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/>
              <a:t>লেখা আনার জন্য একবার </a:t>
            </a:r>
            <a:r>
              <a:rPr lang="en-US" dirty="0"/>
              <a:t>spacebar </a:t>
            </a:r>
            <a:r>
              <a:rPr lang="bn-BD" dirty="0"/>
              <a:t>চাপুন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62981" y="5801627"/>
            <a:ext cx="84022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পুকুরে শতকপ্রতি ১-২ কেজি চুন প্রয়োগ করতে হবে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 hidden="1"/>
          <p:cNvSpPr/>
          <p:nvPr/>
        </p:nvSpPr>
        <p:spPr>
          <a:xfrm>
            <a:off x="3070989" y="6488668"/>
            <a:ext cx="4633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/>
              <a:t>পরের </a:t>
            </a:r>
            <a:r>
              <a:rPr lang="en-US" dirty="0"/>
              <a:t>Slide </a:t>
            </a:r>
            <a:r>
              <a:rPr lang="bn-BD" dirty="0"/>
              <a:t> এর জন্য একবার </a:t>
            </a:r>
            <a:r>
              <a:rPr lang="en-US" dirty="0"/>
              <a:t> spacebar </a:t>
            </a:r>
            <a:r>
              <a:rPr lang="bn-BD" dirty="0"/>
              <a:t> চাপুন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4981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প্রথম ছবিতে একজন লোক পুকুরের শুকনো ও শক্ত তলায় হাত দিয়ে ছিটিয়ে চুন প্রয়োগ করছেন।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80" y="795899"/>
            <a:ext cx="4886792" cy="33540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innerShdw blurRad="114300">
              <a:prstClr val="black"/>
            </a:innerShdw>
          </a:effectLst>
        </p:spPr>
      </p:pic>
      <p:pic>
        <p:nvPicPr>
          <p:cNvPr id="5" name="Picture 4" descr="দ্বিটীয় ছবিতে একটি স্বচ্ছ পুকুর রয়েছে।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942" y="795899"/>
            <a:ext cx="5381615" cy="33540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innerShdw blurRad="114300">
              <a:prstClr val="black"/>
            </a:innerShdw>
          </a:effectLst>
        </p:spPr>
      </p:pic>
      <p:sp>
        <p:nvSpPr>
          <p:cNvPr id="7" name="Rectangle 6" hidden="1"/>
          <p:cNvSpPr/>
          <p:nvPr/>
        </p:nvSpPr>
        <p:spPr>
          <a:xfrm>
            <a:off x="3458528" y="4149933"/>
            <a:ext cx="4145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/>
              <a:t>লেখা আনার জন্য একবার </a:t>
            </a:r>
            <a:r>
              <a:rPr lang="en-US" dirty="0"/>
              <a:t>spacebar </a:t>
            </a:r>
            <a:r>
              <a:rPr lang="bn-BD" dirty="0"/>
              <a:t>চাপুন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79491" y="4691921"/>
            <a:ext cx="49917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বালতি বা ড্রামে চুন নিয়ে গুলে সারা পুকুরে ছিটিয়ে দিতে হবে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95475" y="4691921"/>
            <a:ext cx="44821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চুন পুকুরের পানি পরিস্কার ও রোগজীবাণু দূর করে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 hidden="1"/>
          <p:cNvSpPr/>
          <p:nvPr/>
        </p:nvSpPr>
        <p:spPr>
          <a:xfrm>
            <a:off x="3087976" y="6330154"/>
            <a:ext cx="4633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/>
              <a:t>পরের </a:t>
            </a:r>
            <a:r>
              <a:rPr lang="en-US" dirty="0"/>
              <a:t>Slide </a:t>
            </a:r>
            <a:r>
              <a:rPr lang="bn-BD" dirty="0"/>
              <a:t> এর জন্য একবার </a:t>
            </a:r>
            <a:r>
              <a:rPr lang="en-US" dirty="0"/>
              <a:t> spacebar </a:t>
            </a:r>
            <a:r>
              <a:rPr lang="bn-BD" dirty="0"/>
              <a:t> চাপুন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13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639457" y="374152"/>
            <a:ext cx="4159385" cy="1006090"/>
          </a:xfrm>
          <a:prstGeom prst="doubleWave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পুকুরে সার প্রয়োগ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 descr="প্রথম ছবিতে একজন মহিলা পুকুরের পাড়ে দাঁড়িয়ে সার দিচ্ছেন।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02" y="1485172"/>
            <a:ext cx="4552669" cy="26787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innerShdw blurRad="114300">
              <a:prstClr val="black"/>
            </a:innerShdw>
          </a:effectLst>
        </p:spPr>
      </p:pic>
      <p:sp>
        <p:nvSpPr>
          <p:cNvPr id="13" name="TextBox 12"/>
          <p:cNvSpPr txBox="1"/>
          <p:nvPr/>
        </p:nvSpPr>
        <p:spPr>
          <a:xfrm>
            <a:off x="514128" y="4290059"/>
            <a:ext cx="554377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চুন দেওয়ার ৭-১০ দিন পরে পুকুরে শতক প্রতি ৫-৭ কেজি গোবর বা ৩-৪ কেজি হাঁস মুরগির বিষ্ঠা,১০০-১৫০ গ্রাম ইউরিয়া,২০ গ্রাম এমওপি সার দিতে হবে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দ্বিতীয় ছবিতে সবুজ পুকুর রয়েছে।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25" y="1380241"/>
            <a:ext cx="4686299" cy="29170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innerShdw blurRad="114300">
              <a:prstClr val="black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6139023" y="4300356"/>
            <a:ext cx="55832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পুকুরের পানি সবুজ হলে বুঝা যাবে যে প্রাকৃতিক খাবার তৈরি হয়েছে।তখন মাছের পোনা ছাড়তে হবে।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 hidden="1"/>
          <p:cNvSpPr/>
          <p:nvPr/>
        </p:nvSpPr>
        <p:spPr>
          <a:xfrm>
            <a:off x="3153443" y="6488668"/>
            <a:ext cx="4633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/>
              <a:t>পরের </a:t>
            </a:r>
            <a:r>
              <a:rPr lang="en-US" dirty="0"/>
              <a:t>Slide </a:t>
            </a:r>
            <a:r>
              <a:rPr lang="bn-BD" dirty="0"/>
              <a:t> এর জন্য একবার </a:t>
            </a:r>
            <a:r>
              <a:rPr lang="en-US" dirty="0"/>
              <a:t> spacebar </a:t>
            </a:r>
            <a:r>
              <a:rPr lang="bn-BD" dirty="0"/>
              <a:t> চাপুন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2984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doubleWave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625" y="1997075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দেশে পাঙ্গাস চাষ কেন গুরুত্বপূর্ণ </a:t>
            </a:r>
          </a:p>
          <a:p>
            <a:pPr marL="0" indent="0" algn="ctr">
              <a:buNone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 তিনটি কারণ দলে আলোচনা করে লিখ।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 hidden="1"/>
          <p:cNvSpPr/>
          <p:nvPr/>
        </p:nvSpPr>
        <p:spPr>
          <a:xfrm>
            <a:off x="3153443" y="5960822"/>
            <a:ext cx="4633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/>
              <a:t>পরের </a:t>
            </a:r>
            <a:r>
              <a:rPr lang="en-US" dirty="0"/>
              <a:t>Slide </a:t>
            </a:r>
            <a:r>
              <a:rPr lang="bn-BD" dirty="0"/>
              <a:t> এর জন্য একবার </a:t>
            </a:r>
            <a:r>
              <a:rPr lang="en-US" dirty="0"/>
              <a:t> spacebar </a:t>
            </a:r>
            <a:r>
              <a:rPr lang="bn-BD" dirty="0"/>
              <a:t> চাপুন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7784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838" y="394677"/>
            <a:ext cx="4071605" cy="848336"/>
          </a:xfrm>
          <a:prstGeom prst="doubleWave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5776" y="2271712"/>
            <a:ext cx="11001374" cy="28623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১।পাঙ্গাস মাছের ২টি বৈশিষ্ট্য উল্লেখ কর।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২।রাক্ষুসে মাছ দমনে কি ব্যবহৃত হয়?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৩।পুকুরে শতকপ্রতি কতটুকু চুন দিতে হয়?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রোটেনন ব্যবহার করার পর পুকুরের পানি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কত দিন ব্যবহার করা যাবে না?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পাঙ্গাস মাছ চাষের দুইটি সুবিধা বল।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 hidden="1"/>
          <p:cNvSpPr/>
          <p:nvPr/>
        </p:nvSpPr>
        <p:spPr>
          <a:xfrm>
            <a:off x="3153443" y="6330154"/>
            <a:ext cx="4633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/>
              <a:t>পরের </a:t>
            </a:r>
            <a:r>
              <a:rPr lang="en-US" dirty="0"/>
              <a:t>Slide </a:t>
            </a:r>
            <a:r>
              <a:rPr lang="bn-BD" dirty="0"/>
              <a:t> এর জন্য একবার </a:t>
            </a:r>
            <a:r>
              <a:rPr lang="en-US" dirty="0"/>
              <a:t> spacebar </a:t>
            </a:r>
            <a:r>
              <a:rPr lang="bn-BD" dirty="0"/>
              <a:t> চাপুন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2973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2" y="536577"/>
            <a:ext cx="10515600" cy="1325563"/>
          </a:xfrm>
          <a:prstGeom prst="doubleWave">
            <a:avLst/>
          </a:prstGeom>
          <a:solidFill>
            <a:schemeClr val="accent4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6762" y="2354263"/>
            <a:ext cx="10515600" cy="38465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পাঙ্গাস চাষের জন্য পুকুর প্রস্ততের বিভিন্ন ধাপ সমূহ লিখে নিয়ে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আসবে।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 hidden="1"/>
          <p:cNvSpPr/>
          <p:nvPr/>
        </p:nvSpPr>
        <p:spPr>
          <a:xfrm>
            <a:off x="3153443" y="6361663"/>
            <a:ext cx="4633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/>
              <a:t>পরের </a:t>
            </a:r>
            <a:r>
              <a:rPr lang="en-US" dirty="0"/>
              <a:t>Slide </a:t>
            </a:r>
            <a:r>
              <a:rPr lang="bn-BD" dirty="0"/>
              <a:t> এর জন্য একবার </a:t>
            </a:r>
            <a:r>
              <a:rPr lang="en-US" dirty="0"/>
              <a:t> spacebar </a:t>
            </a:r>
            <a:r>
              <a:rPr lang="bn-BD" dirty="0"/>
              <a:t> চাপুন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7296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17643" y="363426"/>
            <a:ext cx="3556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chob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68" y="1711251"/>
            <a:ext cx="7298132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7678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4488" y="714375"/>
            <a:ext cx="9739311" cy="976315"/>
          </a:xfrm>
        </p:spPr>
        <p:txBody>
          <a:bodyPr>
            <a:normAutofit fontScale="90000"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ছবি দুটো ভালভাবে লক্ষ্য করি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/>
          </a:p>
        </p:txBody>
      </p:sp>
      <p:pic>
        <p:nvPicPr>
          <p:cNvPr id="6" name="Picture 5" descr="prothom chobee পাংগাস মাছের ছবি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" y="2600323"/>
            <a:ext cx="5681537" cy="2328863"/>
          </a:xfrm>
          <a:prstGeom prst="rect">
            <a:avLst/>
          </a:prstGeom>
        </p:spPr>
      </p:pic>
      <p:pic>
        <p:nvPicPr>
          <p:cNvPr id="3" name="Picture 2" descr="দ্বিতীয় ছবিতে একটি পুকুর কে চাষের উপযোগ করা হচ্ছে। এই ছবি গুলো দেখিয়ে শিক্ষার্থীদের বিভিন্ন প্রশ্নের মাধ্যমে পাঠে নিয়ে আস্তে হবে।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2171700"/>
            <a:ext cx="5651292" cy="27574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innerShdw blurRad="114300">
              <a:prstClr val="black"/>
            </a:innerShdw>
          </a:effectLst>
        </p:spPr>
      </p:pic>
      <p:sp>
        <p:nvSpPr>
          <p:cNvPr id="7" name="Rectangle 6" hidden="1"/>
          <p:cNvSpPr/>
          <p:nvPr/>
        </p:nvSpPr>
        <p:spPr>
          <a:xfrm>
            <a:off x="3551669" y="4943475"/>
            <a:ext cx="4145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/>
              <a:t>লেখা আনার জন্য একবার </a:t>
            </a:r>
            <a:r>
              <a:rPr lang="en-US" dirty="0"/>
              <a:t>spacebar </a:t>
            </a:r>
            <a:r>
              <a:rPr lang="bn-BD" dirty="0"/>
              <a:t>চাপুন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091830" y="5598363"/>
            <a:ext cx="7493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ছবি দেখে তোমাদের কি ধারণা হল?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 hidden="1"/>
          <p:cNvSpPr/>
          <p:nvPr/>
        </p:nvSpPr>
        <p:spPr>
          <a:xfrm>
            <a:off x="3779500" y="6488668"/>
            <a:ext cx="4633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/>
              <a:t>পরের </a:t>
            </a:r>
            <a:r>
              <a:rPr lang="en-US" dirty="0"/>
              <a:t>Slide </a:t>
            </a:r>
            <a:r>
              <a:rPr lang="bn-BD" dirty="0"/>
              <a:t> এর জন্য একবার </a:t>
            </a:r>
            <a:r>
              <a:rPr lang="en-US" dirty="0"/>
              <a:t> spacebar </a:t>
            </a:r>
            <a:r>
              <a:rPr lang="bn-BD" dirty="0"/>
              <a:t> চাপুন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13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prstGeom prst="doubleWave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BD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bn-BD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838" y="2895600"/>
            <a:ext cx="10210800" cy="2447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পাঙ্গাস</a:t>
            </a:r>
            <a:r>
              <a:rPr lang="bn-BD" sz="5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চাষের</a:t>
            </a:r>
            <a:r>
              <a:rPr lang="en-US" sz="5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5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5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চাষের</a:t>
            </a:r>
            <a:r>
              <a:rPr lang="en-US" sz="5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bn-BD" sz="5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পুকুর প্রস্তুতি</a:t>
            </a:r>
            <a:endParaRPr lang="en-US" sz="54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2" name="Rectangle 1" hidden="1"/>
          <p:cNvSpPr/>
          <p:nvPr/>
        </p:nvSpPr>
        <p:spPr>
          <a:xfrm>
            <a:off x="5365413" y="5830371"/>
            <a:ext cx="4633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/>
              <a:t>পরের </a:t>
            </a:r>
            <a:r>
              <a:rPr lang="en-US" dirty="0"/>
              <a:t>Slide </a:t>
            </a:r>
            <a:r>
              <a:rPr lang="bn-BD" dirty="0"/>
              <a:t> এর জন্য একবার </a:t>
            </a:r>
            <a:r>
              <a:rPr lang="en-US" dirty="0"/>
              <a:t> spacebar </a:t>
            </a:r>
            <a:r>
              <a:rPr lang="bn-BD" dirty="0"/>
              <a:t> চাপুন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16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604">
        <p14:window dir="vert"/>
      </p:transition>
    </mc:Choice>
    <mc:Fallback xmlns="">
      <p:transition spd="slow" advTm="260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6719888" cy="10922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52489" y="1966595"/>
            <a:ext cx="8491537" cy="3462656"/>
          </a:xfrm>
        </p:spPr>
        <p:txBody>
          <a:bodyPr/>
          <a:lstStyle/>
          <a:p>
            <a:pPr marL="0" lvl="0" indent="0">
              <a:buNone/>
            </a:pPr>
            <a:r>
              <a:rPr lang="bn-BD" i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  <a:endParaRPr lang="en-US" i="1" u="sng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1.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পাঙ্গাস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মাছের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উল্লেখ করতে পারবে।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0" indent="0">
              <a:buNone/>
            </a:pPr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2.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পাঙ্গাস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চাষের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করতে পারবে।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3.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পাঙ্গাস</a:t>
            </a:r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চাষের জন্য পুকুর প্রস্তুত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 পদ্ধতি বর্ণনা করতে পারবে।</a:t>
            </a:r>
            <a:endParaRPr lang="en-US" dirty="0" smtClean="0"/>
          </a:p>
          <a:p>
            <a:pPr lvl="0"/>
            <a:endParaRPr lang="bn-BD" dirty="0" smtClean="0"/>
          </a:p>
          <a:p>
            <a:pPr lvl="0"/>
            <a:endParaRPr lang="en-US" dirty="0" smtClean="0"/>
          </a:p>
          <a:p>
            <a:endParaRPr lang="en-US" dirty="0" smtClean="0"/>
          </a:p>
          <a:p>
            <a:pPr lvl="0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 hidden="1"/>
          <p:cNvSpPr/>
          <p:nvPr/>
        </p:nvSpPr>
        <p:spPr>
          <a:xfrm>
            <a:off x="3779500" y="5787509"/>
            <a:ext cx="4633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/>
              <a:t>পরের </a:t>
            </a:r>
            <a:r>
              <a:rPr lang="en-US" dirty="0"/>
              <a:t>Slide </a:t>
            </a:r>
            <a:r>
              <a:rPr lang="bn-BD" dirty="0"/>
              <a:t> এর জন্য একবার </a:t>
            </a:r>
            <a:r>
              <a:rPr lang="en-US" dirty="0"/>
              <a:t> spacebar </a:t>
            </a:r>
            <a:r>
              <a:rPr lang="bn-BD" dirty="0"/>
              <a:t> চাপুন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40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70729" y="479685"/>
            <a:ext cx="3777521" cy="1406188"/>
          </a:xfrm>
          <a:prstGeom prst="wave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পাঙ্গাস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মাছের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তীর চিহ্ন দিয়ে পাংগাস মাছের পেটের উপরের অংশ ও পেটের অংশ দেখান হয়েছে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299" y="2164753"/>
            <a:ext cx="6468379" cy="24522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innerShdw blurRad="114300">
              <a:prstClr val="black"/>
            </a:innerShdw>
          </a:effectLst>
        </p:spPr>
      </p:pic>
      <p:sp>
        <p:nvSpPr>
          <p:cNvPr id="9" name="Rectangle 8" hidden="1"/>
          <p:cNvSpPr/>
          <p:nvPr/>
        </p:nvSpPr>
        <p:spPr>
          <a:xfrm>
            <a:off x="7135319" y="4600310"/>
            <a:ext cx="40863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 smtClean="0"/>
              <a:t>তীর চিহ্নের  জন্য </a:t>
            </a:r>
            <a:r>
              <a:rPr lang="bn-BD" dirty="0"/>
              <a:t>একবার </a:t>
            </a:r>
            <a:r>
              <a:rPr lang="en-US" dirty="0"/>
              <a:t>spacebar</a:t>
            </a:r>
            <a:r>
              <a:rPr lang="bn-BD" dirty="0"/>
              <a:t>চাপুন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762531" y="2683240"/>
            <a:ext cx="1124263" cy="245211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6057900" y="3327894"/>
            <a:ext cx="1077419" cy="180746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 hidden="1"/>
          <p:cNvSpPr/>
          <p:nvPr/>
        </p:nvSpPr>
        <p:spPr>
          <a:xfrm>
            <a:off x="5046550" y="4950688"/>
            <a:ext cx="40927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 smtClean="0"/>
              <a:t>লেখা আনার জন্য </a:t>
            </a:r>
            <a:r>
              <a:rPr lang="bn-BD" dirty="0"/>
              <a:t>একবার </a:t>
            </a:r>
            <a:r>
              <a:rPr lang="en-US" dirty="0"/>
              <a:t>spacebar</a:t>
            </a:r>
            <a:r>
              <a:rPr lang="bn-BD" dirty="0"/>
              <a:t>চাপুন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695334" y="5400090"/>
            <a:ext cx="8728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মাছের </a:t>
            </a:r>
            <a:r>
              <a:rPr lang="bn-BD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 অংশ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ধূসর এবং </a:t>
            </a:r>
            <a:r>
              <a:rPr lang="bn-BD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পেটের অংশ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সাদা হয়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 hidden="1"/>
          <p:cNvSpPr/>
          <p:nvPr/>
        </p:nvSpPr>
        <p:spPr>
          <a:xfrm>
            <a:off x="4886793" y="6073259"/>
            <a:ext cx="4633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/>
              <a:t>পরের </a:t>
            </a:r>
            <a:r>
              <a:rPr lang="en-US" dirty="0"/>
              <a:t>Slide </a:t>
            </a:r>
            <a:r>
              <a:rPr lang="bn-BD" dirty="0"/>
              <a:t> এর জন্য একবার </a:t>
            </a:r>
            <a:r>
              <a:rPr lang="en-US" dirty="0"/>
              <a:t> spacebar </a:t>
            </a:r>
            <a:r>
              <a:rPr lang="bn-BD" dirty="0"/>
              <a:t> চাপুন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02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একটি ট্রের উপরে পাংগাস মাছের ছবি&#10;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5" b="17435"/>
          <a:stretch/>
        </p:blipFill>
        <p:spPr>
          <a:xfrm>
            <a:off x="1831589" y="814389"/>
            <a:ext cx="8455801" cy="29860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innerShdw blurRad="114300">
              <a:prstClr val="black"/>
            </a:innerShdw>
          </a:effectLst>
        </p:spPr>
      </p:pic>
      <p:sp>
        <p:nvSpPr>
          <p:cNvPr id="6" name="Rectangle 5" hidden="1"/>
          <p:cNvSpPr/>
          <p:nvPr/>
        </p:nvSpPr>
        <p:spPr>
          <a:xfrm>
            <a:off x="7393770" y="6546889"/>
            <a:ext cx="40927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 smtClean="0"/>
              <a:t>লেখা আনার </a:t>
            </a:r>
            <a:r>
              <a:rPr lang="bn-BD" dirty="0"/>
              <a:t>জন্য একবার </a:t>
            </a:r>
            <a:r>
              <a:rPr lang="en-US" dirty="0"/>
              <a:t>spacebar</a:t>
            </a:r>
            <a:r>
              <a:rPr lang="bn-BD" dirty="0"/>
              <a:t>চাপুন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08000" y="4698940"/>
            <a:ext cx="5351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এদের গায়ে কোন আঁইশ থাকে না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84341" y="4745107"/>
            <a:ext cx="56178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দেহ চ্যাপ্টা,লম্বা আকৃতির এবং মাথা ছোট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 hidden="1"/>
          <p:cNvSpPr/>
          <p:nvPr/>
        </p:nvSpPr>
        <p:spPr>
          <a:xfrm>
            <a:off x="3265151" y="6488668"/>
            <a:ext cx="4633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/>
              <a:t>পরের </a:t>
            </a:r>
            <a:r>
              <a:rPr lang="en-US" dirty="0"/>
              <a:t>Slide </a:t>
            </a:r>
            <a:r>
              <a:rPr lang="bn-BD" dirty="0"/>
              <a:t> এর জন্য একবার </a:t>
            </a:r>
            <a:r>
              <a:rPr lang="en-US" dirty="0"/>
              <a:t> spacebar </a:t>
            </a:r>
            <a:r>
              <a:rPr lang="bn-BD" dirty="0"/>
              <a:t> চাপুন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02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প্রথম ছবিতে চাষের উপযোগী পাড় উচুঁ চারকোণা একটি পুকু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10" y="1147838"/>
            <a:ext cx="4627991" cy="34091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innerShdw blurRad="114300">
              <a:prstClr val="black"/>
            </a:innerShdw>
          </a:effectLst>
        </p:spPr>
      </p:pic>
      <p:pic>
        <p:nvPicPr>
          <p:cNvPr id="6" name="Picture 5" descr="দ্বিতীয় ছবিতে মাছের কাটা দেয়া আছে. এই ছবি দেখিয়ে শিক্ষার্থীদের মাছের বৈশিষ্ট্য অনুমান করতে বলা হবে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2" y="1435951"/>
            <a:ext cx="5743575" cy="2850301"/>
          </a:xfrm>
          <a:prstGeom prst="rect">
            <a:avLst/>
          </a:prstGeom>
        </p:spPr>
      </p:pic>
      <p:sp>
        <p:nvSpPr>
          <p:cNvPr id="7" name="Rectangle 6" hidden="1"/>
          <p:cNvSpPr/>
          <p:nvPr/>
        </p:nvSpPr>
        <p:spPr>
          <a:xfrm>
            <a:off x="3901157" y="4667029"/>
            <a:ext cx="40927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 smtClean="0"/>
              <a:t>লেখা আনার জন্য </a:t>
            </a:r>
            <a:r>
              <a:rPr lang="bn-BD" dirty="0"/>
              <a:t>একবার </a:t>
            </a:r>
            <a:r>
              <a:rPr lang="en-US" dirty="0"/>
              <a:t>spacebar</a:t>
            </a:r>
            <a:r>
              <a:rPr lang="bn-BD" dirty="0"/>
              <a:t>চাপুন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85193" y="5171608"/>
            <a:ext cx="53364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পুকুরে চাষের জন্য খুবই উপযোগী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25850" y="5006717"/>
            <a:ext cx="53215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মাছে ছোট কাঁটা থাকে না।তাই খেতে খুব সুবিধা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 hidden="1"/>
          <p:cNvSpPr/>
          <p:nvPr/>
        </p:nvSpPr>
        <p:spPr>
          <a:xfrm>
            <a:off x="3153443" y="6488668"/>
            <a:ext cx="4633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/>
              <a:t>পরের </a:t>
            </a:r>
            <a:r>
              <a:rPr lang="en-US" dirty="0"/>
              <a:t>Slide </a:t>
            </a:r>
            <a:r>
              <a:rPr lang="bn-BD" dirty="0"/>
              <a:t> এর জন্য একবার </a:t>
            </a:r>
            <a:r>
              <a:rPr lang="en-US" dirty="0"/>
              <a:t> spacebar </a:t>
            </a:r>
            <a:r>
              <a:rPr lang="bn-BD" dirty="0"/>
              <a:t> চাপুন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doubleWave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একক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5845" y="2698955"/>
            <a:ext cx="8599695" cy="34780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াঙ্গাস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মাছের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২টি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খাতায় লেখ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 hidden="1"/>
          <p:cNvSpPr/>
          <p:nvPr/>
        </p:nvSpPr>
        <p:spPr>
          <a:xfrm>
            <a:off x="3153443" y="5960822"/>
            <a:ext cx="4633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/>
              <a:t>পরের </a:t>
            </a:r>
            <a:r>
              <a:rPr lang="en-US" dirty="0"/>
              <a:t>Slide </a:t>
            </a:r>
            <a:r>
              <a:rPr lang="bn-BD" dirty="0"/>
              <a:t> এর জন্য একবার </a:t>
            </a:r>
            <a:r>
              <a:rPr lang="en-US" dirty="0"/>
              <a:t> spacebar </a:t>
            </a:r>
            <a:r>
              <a:rPr lang="bn-BD" dirty="0"/>
              <a:t> চাপুন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9682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2432</TotalTime>
  <Words>1002</Words>
  <Application>Microsoft Office PowerPoint</Application>
  <PresentationFormat>Widescreen</PresentationFormat>
  <Paragraphs>145</Paragraphs>
  <Slides>29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NikoshBAN</vt:lpstr>
      <vt:lpstr>Vrinda</vt:lpstr>
      <vt:lpstr>Office Theme</vt:lpstr>
      <vt:lpstr>1_Office Theme</vt:lpstr>
      <vt:lpstr>স্বাগতম</vt:lpstr>
      <vt:lpstr>পরিচিতি</vt:lpstr>
      <vt:lpstr>ছবি দুটো ভালভাবে লক্ষ্য করি </vt:lpstr>
      <vt:lpstr> আজকের পাঠ   </vt:lpstr>
      <vt:lpstr> শিখনফল </vt:lpstr>
      <vt:lpstr>PowerPoint Presentation</vt:lpstr>
      <vt:lpstr>PowerPoint Presentation</vt:lpstr>
      <vt:lpstr>PowerPoint Presentation</vt:lpstr>
      <vt:lpstr>                             একক কাজ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পাঙ্গাস চাষের জন্য পুকুর প্রস্তুতির ধাপ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দলীয় কাজ</vt:lpstr>
      <vt:lpstr>মূল্যায়ন</vt:lpstr>
      <vt:lpstr>বাড়ির কাজ</vt:lpstr>
      <vt:lpstr>PowerPoint Presentation</vt:lpstr>
    </vt:vector>
  </TitlesOfParts>
  <Company>sdsafdsa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 Teacher</dc:creator>
  <cp:lastModifiedBy>RPGHS_115166</cp:lastModifiedBy>
  <cp:revision>259</cp:revision>
  <dcterms:created xsi:type="dcterms:W3CDTF">2015-05-23T18:26:19Z</dcterms:created>
  <dcterms:modified xsi:type="dcterms:W3CDTF">2019-10-31T00:12:50Z</dcterms:modified>
</cp:coreProperties>
</file>