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4EF"/>
    <a:srgbClr val="0ED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95" autoAdjust="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7754-22D6-42BA-9C0B-34ECDD44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7DDCC-469F-4765-AA95-4AC971BB1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3CE07-A81B-4A37-8D9C-1CD75EA7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E92E9-FC69-4835-AA2A-CBBA6361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8A22-FD62-46B2-B507-D5A0079A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6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19AE-94F1-4FD7-AD61-224770F7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77C09-7335-4CAD-8A2A-C77E374BC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B5553-6FE4-46C3-A75F-5CC31DF1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7255-145C-46A9-B8E2-600C92C2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B366-8C0F-46A3-88CF-2A4D7402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2F649-D18A-42D4-8FCE-A601CE115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59755-46FE-41A3-9B93-D9130FCB6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06439-4ED4-443C-9149-88BD8926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CA383-31F5-42A5-ABC1-995B3BC7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5B1D3-1DC2-479C-8FFD-C08A0785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A2FA-0AD0-44BF-AB7F-6120656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DE02-541C-4336-9BEC-544FE897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6789-CA72-4A7B-9DB0-33B31C4E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45BD-26E1-4A30-B089-9DFE3472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FF57-400C-4EB8-BD92-79C67F5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F050-8CF1-4F01-A135-912A8A90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E3A36-18A1-44FA-9A3A-629C37515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BF476-2D1F-497C-B7C7-1904AACF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D701A-36E7-461D-B66F-DD0C0364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C4B71-D86F-4041-9D81-76B6DD02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9EAB-12D3-421B-BAAA-B571C407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FC31-55B3-4F34-AA6B-36CFEA5BB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44478-CF67-40AC-8B03-66FA16A68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FC745-5C4B-4617-8241-45F2FDD4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6E3FE-DF13-481C-8DF9-8847CD46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72F28-BC32-4810-B52D-4B51E44D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2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AD01-F5E2-498F-BC8C-904F4FA9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3E088-6DCB-4199-8980-1F77E973A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7460-2427-4FA0-BE19-51317C9B5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A34B3-A3CB-4783-ADDC-FF40BD8CF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92ADA-298C-435C-9228-5C475D0BD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6E1D2-6D13-49FD-AC22-92A56826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B3206-6DE8-4E4F-8B67-FD5E4F10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D2A0C-9D16-494A-9130-86ACDF50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9594-B8DB-448F-8B61-F87568E5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ECB64-8701-416D-9511-30CAE490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AE417-2059-467E-A6B2-4BDF3FA5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A95CA-0999-44C4-95EA-489BCC24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2C0F9-86DB-4D99-9C8E-FEF185D3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8D8C7-DAC8-4294-8C18-BDCE9519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2EB95-784E-4356-8646-2B798BC8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7322-963E-4E41-9E7D-E0C61F2C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15A1-7A18-430E-82B2-AD1817CF9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445F2-6496-4BBA-A45C-D19EEA79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E2706-1F54-447C-A711-DE69EEEB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E7525-E089-422D-9F99-E657AA03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827B-A997-4118-8EFC-FCF4F85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604D-F379-4903-AD8C-C17AF17E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12D01-B072-4260-8899-13F7B0F1E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8CE9F-29E9-4FAC-892C-6B49E5025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D94FC-C3DB-4722-8843-363A91C9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CA8D2-7065-4776-B312-A13A342F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B48F7-87A7-4469-A306-512D20D5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D3F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5D77-365A-45EF-B5A7-7238D791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40195-513F-4226-8121-BB940B507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48E9B-4F4C-4392-A35E-BAB309B8A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9ADC-6E0D-4083-B547-98AB56C38B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09AEB-8C2B-4A7C-9BA0-5A1F3C80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F1C5-266E-44DE-8A98-53CBA6985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rshadulahs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19764" y="202131"/>
            <a:ext cx="11184555" cy="62371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13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K¬v‡k</a:t>
            </a:r>
            <a:r>
              <a:rPr lang="en-US" sz="13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13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13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13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3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26" y="6009786"/>
            <a:ext cx="964451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j¨v¤ú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WvqvMÖvg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5" y="38500"/>
            <a:ext cx="11544428" cy="59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8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6627" y="5560842"/>
            <a:ext cx="12137457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j¨v¤ú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wPÎ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8" y="-32088"/>
            <a:ext cx="9808143" cy="52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1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C6B0-B651-4C72-8E26-BAD45A30C6A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19100" y="3060833"/>
            <a:ext cx="11353800" cy="195392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j¨v¤ú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31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7529-90DC-49CB-934F-09DC8F87CFF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 †`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L‡ev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953348"/>
              </p:ext>
            </p:extLst>
          </p:nvPr>
        </p:nvGraphicFramePr>
        <p:xfrm>
          <a:off x="4581625" y="3024188"/>
          <a:ext cx="1971575" cy="173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ackager Shell Object" showAsIcon="1" r:id="rId3" imgW="914400" imgH="806400" progId="Package">
                  <p:embed/>
                </p:oleObj>
              </mc:Choice>
              <mc:Fallback>
                <p:oleObj name="Packager Shell Object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1625" y="3024188"/>
                        <a:ext cx="1971575" cy="1738820"/>
                      </a:xfrm>
                      <a:prstGeom prst="rect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70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8F50-DFDB-4CFF-B071-E8AEC7C5C7B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96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453415" y="2242685"/>
            <a:ext cx="8826366" cy="38597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8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8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atin typeface="SutonnyMJ" pitchFamily="2" charset="0"/>
                <a:cs typeface="SutonnyMJ" pitchFamily="2" charset="0"/>
              </a:rPr>
              <a:t>j¨v¤ú</a:t>
            </a:r>
            <a:r>
              <a:rPr lang="en-US" sz="8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8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8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8000" dirty="0">
                <a:latin typeface="SutonnyMJ" pitchFamily="2" charset="0"/>
                <a:cs typeface="SutonnyMJ" pitchFamily="2" charset="0"/>
              </a:rPr>
              <a:t> Ki|</a:t>
            </a:r>
          </a:p>
        </p:txBody>
      </p:sp>
    </p:spTree>
    <p:extLst>
      <p:ext uri="{BB962C8B-B14F-4D97-AF65-F5344CB8AC3E}">
        <p14:creationId xmlns:p14="http://schemas.microsoft.com/office/powerpoint/2010/main" val="15297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AC80-1572-40DF-ADD3-DD0E40A20DD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10700" dirty="0" err="1">
                <a:latin typeface="SutonnyMJ" pitchFamily="2" charset="0"/>
                <a:cs typeface="SutonnyMJ" pitchFamily="2" charset="0"/>
              </a:rPr>
              <a:t>gyj¨vqb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10139" y="1886552"/>
            <a:ext cx="10992050" cy="24736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j¨v¤ú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c~Y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Av‡jv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KZÿb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510139" y="4185946"/>
            <a:ext cx="11126804" cy="2672054"/>
          </a:xfrm>
          <a:prstGeom prst="horizontalScroll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j¨v¤ú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mvavibZ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KZ 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Iqv‡Ui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07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t="6568" r="7399" b="28907"/>
          <a:stretch/>
        </p:blipFill>
        <p:spPr>
          <a:xfrm>
            <a:off x="0" y="0"/>
            <a:ext cx="4389124" cy="28875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orizontal Scroll 5"/>
          <p:cNvSpPr/>
          <p:nvPr/>
        </p:nvSpPr>
        <p:spPr>
          <a:xfrm>
            <a:off x="5265019" y="288758"/>
            <a:ext cx="6092791" cy="24640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46510" y="3570973"/>
            <a:ext cx="11165306" cy="29453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j¨v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‡¤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úi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AsKb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-28876"/>
            <a:ext cx="40811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mKj‡K</a:t>
            </a:r>
            <a:endParaRPr lang="en-US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9481" y="5263415"/>
            <a:ext cx="3599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81" y="1617044"/>
            <a:ext cx="6490116" cy="41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AA72-5E0C-4344-949A-EB0C1369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7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EC4A2-B2FD-4C65-82E0-495155B3D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7" y="1577370"/>
            <a:ext cx="3312504" cy="41958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2A577F-B40F-40E5-8D6E-1842DCFFEB8B}"/>
              </a:ext>
            </a:extLst>
          </p:cNvPr>
          <p:cNvSpPr txBox="1"/>
          <p:nvPr/>
        </p:nvSpPr>
        <p:spPr>
          <a:xfrm>
            <a:off x="5208104" y="1690688"/>
            <a:ext cx="614569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gvt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Gikv`yj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nK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79439-29A5-4489-A416-BD97A1E39398}"/>
              </a:ext>
            </a:extLst>
          </p:cNvPr>
          <p:cNvSpPr txBox="1"/>
          <p:nvPr/>
        </p:nvSpPr>
        <p:spPr>
          <a:xfrm>
            <a:off x="5208104" y="2540439"/>
            <a:ext cx="61456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UªW-BÝUªv±i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(†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IqvK©m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DB0C4-04BD-41D3-9965-B885D08F1F7B}"/>
              </a:ext>
            </a:extLst>
          </p:cNvPr>
          <p:cNvSpPr txBox="1"/>
          <p:nvPr/>
        </p:nvSpPr>
        <p:spPr>
          <a:xfrm>
            <a:off x="5192864" y="3066555"/>
            <a:ext cx="61609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Abœ`vbMi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eûgyLx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vjq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CFAFD-33EA-46EC-B6AB-FFC2593DF891}"/>
              </a:ext>
            </a:extLst>
          </p:cNvPr>
          <p:cNvSpPr txBox="1"/>
          <p:nvPr/>
        </p:nvSpPr>
        <p:spPr>
          <a:xfrm>
            <a:off x="5204130" y="3870748"/>
            <a:ext cx="6134430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cxiMvQv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iscyi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4CA8F-0B7A-4202-87F0-329C951B1AE9}"/>
              </a:ext>
            </a:extLst>
          </p:cNvPr>
          <p:cNvSpPr txBox="1"/>
          <p:nvPr/>
        </p:nvSpPr>
        <p:spPr>
          <a:xfrm>
            <a:off x="5195846" y="4651673"/>
            <a:ext cx="613443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t 01761-863031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7AF88-1FE1-4E36-93B5-0B31A8F0DCAF}"/>
              </a:ext>
            </a:extLst>
          </p:cNvPr>
          <p:cNvSpPr txBox="1"/>
          <p:nvPr/>
        </p:nvSpPr>
        <p:spPr>
          <a:xfrm>
            <a:off x="5188226" y="5461780"/>
            <a:ext cx="61420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ershadulahs@gmail.com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9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66629-2394-4BEC-A4A1-D8EAA457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8387"/>
            <a:ext cx="10515600" cy="43513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54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IqvK©m-1(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cÎ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5400" dirty="0">
                <a:latin typeface="SutonnyMJ" pitchFamily="2" charset="0"/>
                <a:cs typeface="SutonnyMJ" pitchFamily="2" charset="0"/>
              </a:rPr>
              <a:t>`kg †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kÖwY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marL="0" indent="0" algn="ctr">
              <a:buNone/>
            </a:pP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t  50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wgwbU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5400" dirty="0" err="1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>
                <a:latin typeface="SutonnyMJ" pitchFamily="2" charset="0"/>
                <a:cs typeface="SutonnyMJ" pitchFamily="2" charset="0"/>
              </a:rPr>
              <a:t>t </a:t>
            </a:r>
            <a:r>
              <a:rPr lang="en-US" sz="5400" smtClean="0">
                <a:latin typeface="SutonnyMJ" pitchFamily="2" charset="0"/>
                <a:cs typeface="SutonnyMJ" pitchFamily="2" charset="0"/>
              </a:rPr>
              <a:t>24/09/2019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Bs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530417" y="16076"/>
            <a:ext cx="8893743" cy="18865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kern="1700" spc="10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9600">
                <a:latin typeface="SutonnyMJ" pitchFamily="2" charset="0"/>
                <a:cs typeface="SutonnyMJ" pitchFamily="2" charset="0"/>
              </a:rPr>
              <a:t> cwiwPwZ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110687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326" y="183261"/>
            <a:ext cx="644244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9" y="1337470"/>
            <a:ext cx="3333750" cy="33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23" y="1451712"/>
            <a:ext cx="3221736" cy="3240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7419" y="5245768"/>
            <a:ext cx="317633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Uwej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j¨v¤ú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2577" y="5197641"/>
            <a:ext cx="30800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e¨vWiæg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j¨v¤ú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4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allAtOnce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1" y="1199846"/>
            <a:ext cx="4762500" cy="317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7599" y="219871"/>
            <a:ext cx="4977771" cy="4977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6038" y="5340235"/>
            <a:ext cx="385010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jvBU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3166" y="5524901"/>
            <a:ext cx="565965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j¨v¤ú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9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500" y="406400"/>
            <a:ext cx="10668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wk‡ivbvg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700" y="2717800"/>
            <a:ext cx="97282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13800" dirty="0" err="1" smtClean="0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err="1" smtClean="0">
                <a:latin typeface="SutonnyMJ" pitchFamily="2" charset="0"/>
                <a:cs typeface="SutonnyMJ" pitchFamily="2" charset="0"/>
              </a:rPr>
              <a:t>evwZ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5358-B88B-452B-8F2D-132A74F6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67" y="179463"/>
            <a:ext cx="10515600" cy="133170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7200" smtClean="0">
                <a:latin typeface="SutonnyMJ" pitchFamily="2" charset="0"/>
                <a:cs typeface="SutonnyMJ" pitchFamily="2" charset="0"/>
              </a:rPr>
              <a:t>_©xiv-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BE1F1-7853-4980-AF82-C41162B30E72}"/>
              </a:ext>
            </a:extLst>
          </p:cNvPr>
          <p:cNvSpPr txBox="1"/>
          <p:nvPr/>
        </p:nvSpPr>
        <p:spPr>
          <a:xfrm>
            <a:off x="1245704" y="2768548"/>
            <a:ext cx="907773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1| ˆ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evwZi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21862-7776-4C43-9D30-FE5241BAA69F}"/>
              </a:ext>
            </a:extLst>
          </p:cNvPr>
          <p:cNvSpPr txBox="1"/>
          <p:nvPr/>
        </p:nvSpPr>
        <p:spPr>
          <a:xfrm>
            <a:off x="1254250" y="4120849"/>
            <a:ext cx="9222894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2| ˆ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evwZi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3CAB9-E7C4-47C7-ACAE-09E7BA8C6A34}"/>
              </a:ext>
            </a:extLst>
          </p:cNvPr>
          <p:cNvSpPr txBox="1"/>
          <p:nvPr/>
        </p:nvSpPr>
        <p:spPr>
          <a:xfrm>
            <a:off x="1245703" y="5331343"/>
            <a:ext cx="907773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j¨v¤ú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27C216A-83FD-42F4-A2CD-B670455C2BB4}"/>
              </a:ext>
            </a:extLst>
          </p:cNvPr>
          <p:cNvSpPr txBox="1"/>
          <p:nvPr/>
        </p:nvSpPr>
        <p:spPr>
          <a:xfrm>
            <a:off x="2411177" y="332025"/>
            <a:ext cx="7276063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Av‡iv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wKQy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Qwe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wL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7" y="1859607"/>
            <a:ext cx="3175000" cy="317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13" y="2033289"/>
            <a:ext cx="3997352" cy="3200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8072" y="5390147"/>
            <a:ext cx="639117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d¬vW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jvBU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0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69271"/>
              </p:ext>
            </p:extLst>
          </p:nvPr>
        </p:nvGraphicFramePr>
        <p:xfrm>
          <a:off x="5072514" y="2648802"/>
          <a:ext cx="2423962" cy="213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3" imgW="914400" imgH="806400" progId="Package">
                  <p:embed/>
                </p:oleObj>
              </mc:Choice>
              <mc:Fallback>
                <p:oleObj name="Packager Shell Object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2514" y="2648802"/>
                        <a:ext cx="2423962" cy="2137800"/>
                      </a:xfrm>
                      <a:prstGeom prst="rect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1318661" y="231007"/>
            <a:ext cx="9432758" cy="15496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Gevi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wL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214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SutonnyMJ</vt:lpstr>
      <vt:lpstr>Times New Roman</vt:lpstr>
      <vt:lpstr>Office Theme</vt:lpstr>
      <vt:lpstr>Packager Shell Object</vt:lpstr>
      <vt:lpstr>PowerPoint Presentation</vt:lpstr>
      <vt:lpstr>wkÿK cwiwPwZ</vt:lpstr>
      <vt:lpstr>PowerPoint Presentation</vt:lpstr>
      <vt:lpstr>PowerPoint Presentation</vt:lpstr>
      <vt:lpstr>PowerPoint Presentation</vt:lpstr>
      <vt:lpstr>PowerPoint Presentation</vt:lpstr>
      <vt:lpstr>GB cvV †k‡l wkÿv_©xiv-</vt:lpstr>
      <vt:lpstr>PowerPoint Presentation</vt:lpstr>
      <vt:lpstr>PowerPoint Presentation</vt:lpstr>
      <vt:lpstr>PowerPoint Presentation</vt:lpstr>
      <vt:lpstr>PowerPoint Presentation</vt:lpstr>
      <vt:lpstr>GKK KvR</vt:lpstr>
      <vt:lpstr>Avgiv GLb GKwU wfwWI  †`L‡ev</vt:lpstr>
      <vt:lpstr>`jxq KvR</vt:lpstr>
      <vt:lpstr>gyj¨vqb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NUSHRAT TRADERS</dc:creator>
  <cp:lastModifiedBy>Ershadul Haque</cp:lastModifiedBy>
  <cp:revision>69</cp:revision>
  <dcterms:created xsi:type="dcterms:W3CDTF">2018-04-06T16:42:55Z</dcterms:created>
  <dcterms:modified xsi:type="dcterms:W3CDTF">2019-10-30T15:47:03Z</dcterms:modified>
</cp:coreProperties>
</file>