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36" r:id="rId2"/>
    <p:sldMasterId id="2147483754" r:id="rId3"/>
  </p:sldMasterIdLst>
  <p:notesMasterIdLst>
    <p:notesMasterId r:id="rId34"/>
  </p:notesMasterIdLst>
  <p:sldIdLst>
    <p:sldId id="292" r:id="rId4"/>
    <p:sldId id="291" r:id="rId5"/>
    <p:sldId id="271" r:id="rId6"/>
    <p:sldId id="272" r:id="rId7"/>
    <p:sldId id="273" r:id="rId8"/>
    <p:sldId id="274" r:id="rId9"/>
    <p:sldId id="275" r:id="rId10"/>
    <p:sldId id="257" r:id="rId11"/>
    <p:sldId id="259" r:id="rId12"/>
    <p:sldId id="260" r:id="rId13"/>
    <p:sldId id="289" r:id="rId14"/>
    <p:sldId id="262" r:id="rId15"/>
    <p:sldId id="264" r:id="rId16"/>
    <p:sldId id="267" r:id="rId17"/>
    <p:sldId id="265" r:id="rId18"/>
    <p:sldId id="266" r:id="rId19"/>
    <p:sldId id="269" r:id="rId20"/>
    <p:sldId id="276" r:id="rId21"/>
    <p:sldId id="277" r:id="rId22"/>
    <p:sldId id="278" r:id="rId23"/>
    <p:sldId id="280" r:id="rId24"/>
    <p:sldId id="281" r:id="rId25"/>
    <p:sldId id="290" r:id="rId26"/>
    <p:sldId id="282" r:id="rId27"/>
    <p:sldId id="283" r:id="rId28"/>
    <p:sldId id="284" r:id="rId29"/>
    <p:sldId id="285" r:id="rId30"/>
    <p:sldId id="286" r:id="rId31"/>
    <p:sldId id="287" r:id="rId32"/>
    <p:sldId id="29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D8E5F-2F83-4B30-9D89-A6568366CBF8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FBCF2-750D-4484-A1B1-067ADDC6E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FBCF2-750D-4484-A1B1-067ADDC6E0D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4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BF62-99EE-4609-9753-BBF4ED223FE5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9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105B-81AF-496B-9B59-4124DC0341AD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6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35DC-138D-423B-AF29-9896707B673C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05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59EE-ACD9-49CA-B133-0E898C9FCD18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124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C92B-FD46-4AAB-8EAD-3F78C5AE446B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53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2566-6D6E-419C-8A24-A389E96241E8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85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3DE5-E898-415A-8EB1-15ED66EA4E53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69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95F4-28CF-4244-84D8-1824839E8B8D}" type="datetime1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85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F039-345C-4195-AFFC-099C9E1548DE}" type="datetime1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81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F99A-AB90-4A7A-905A-757BD46D7491}" type="datetime1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89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AA85-0B21-485B-8BCA-D604B0F11541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7E5B-3EEE-41F0-8BFF-DA4922AB8671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28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B9BC-6DF1-44C9-9C87-1AE8D75EC469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61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E2E0-31C7-458C-9BB5-9FAFE3A70918}" type="datetime1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77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CB14-DE2E-4203-A786-22695920D364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30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2D28-EB3A-4626-8CE5-E9E0E6992132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26344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24BE-C1BA-487C-B6F1-E361C12A94F4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2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3F6E-A54D-4874-80FB-E162C0633798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7500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07DF-95B4-4609-9B5C-1EC81ED5294A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4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8E48-31E9-4CFA-97E9-1E5B7872D5B7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875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6A05-4345-41E1-A837-111455A0AA49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7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BA6B-57D8-46CA-B636-38365C9245D5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6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E8BF-DAA9-478D-96AD-8F39D9BF91B4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803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1343-A4AA-45EA-AC4F-5D63A7656523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3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8481E-370A-4B98-B84F-D18C7EB21D3A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44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09D2A-3866-49D5-B413-42F65D1A5866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33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D3A3-3FEA-4304-87E8-D680D69E831B}" type="datetime1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66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D63A-890D-42D8-BACA-D688D792A451}" type="datetime1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980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9CA9-CAF6-40BB-9981-1815A84254AE}" type="datetime1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33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47E5-4867-4AE9-B14D-E8D75482EF6C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353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FD95-08DB-4C83-A3FD-9E1885C32C2C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879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782C-80A8-490C-8757-47460F101F89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547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E300-7B31-4039-8DEC-7DB252E79DE3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67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E9E7-D3A4-49D1-8E02-26E23E85E3EC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41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C2F7-663E-4342-B6D2-6206810A12E0}" type="datetime1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5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E5D4-5BCA-4DE7-B1AC-03550F4DE1DC}" type="datetime1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2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6E89-75D3-4626-B422-59D086276432}" type="datetime1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4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1C86-1A69-43DB-814F-78C4789EEA8F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7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1C5C-BE69-4D9C-B3D3-A7E6401BC0C0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1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58C22-3596-43A8-841F-2AA3851B5154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2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87F0508-4FD4-4904-B1AA-08EFAD6993D9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02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68EB5-F859-4426-8EB1-673E069DE154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D0DBF-4AAD-4772-9509-C8FE7D6F2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0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abutaher2003@gmail.com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411720"/>
              </p:ext>
            </p:extLst>
          </p:nvPr>
        </p:nvGraphicFramePr>
        <p:xfrm>
          <a:off x="4951413" y="3770313"/>
          <a:ext cx="229076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Packager Shell Object" showAsIcon="1" r:id="rId5" imgW="2291400" imgH="491040" progId="Package">
                  <p:embed/>
                </p:oleObj>
              </mc:Choice>
              <mc:Fallback>
                <p:oleObj name="Packager Shell Object" showAsIcon="1" r:id="rId5" imgW="2291400" imgH="491040" progId="Package">
                  <p:embed/>
                  <p:pic>
                    <p:nvPicPr>
                      <p:cNvPr id="0" name="Picture 4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413" y="3770313"/>
                        <a:ext cx="2290762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0902-60EB-4711-AE08-906DE0AAC3EB}" type="datetime1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1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5000">
              <a:schemeClr val="bg2">
                <a:tint val="97000"/>
                <a:hueMod val="92000"/>
                <a:satMod val="169000"/>
                <a:lumMod val="164000"/>
              </a:schemeClr>
            </a:gs>
            <a:gs pos="71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5572" y="2433408"/>
            <a:ext cx="11022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ArhialkhanAMJ" panose="00000400000000000000" pitchFamily="2" charset="0"/>
                <a:cs typeface="ArhialkhanAMJ" panose="00000400000000000000" pitchFamily="2" charset="0"/>
              </a:rPr>
              <a:t>ডেটা ট্রান্সমিশন মোড </a:t>
            </a:r>
            <a:r>
              <a:rPr lang="bn-BD" sz="4800" dirty="0" smtClean="0">
                <a:latin typeface="ArhialkhanAMJ" panose="00000400000000000000" pitchFamily="2" charset="0"/>
                <a:cs typeface="ArhialkhanAMJ" panose="00000400000000000000" pitchFamily="2" charset="0"/>
              </a:rPr>
              <a:t> বলতে ডেটাকোন দিক থেকে কোন দিকে আদান প্রদান করা হচ্ছে তাকে বুঝায় ।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835572" y="1139478"/>
            <a:ext cx="5260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AMJ" panose="00000400000000000000" pitchFamily="2" charset="0"/>
                <a:cs typeface="ArhialkhanAMJ" panose="00000400000000000000" pitchFamily="2" charset="0"/>
              </a:rPr>
              <a:t>ডেটা ট্রান্সমিশন </a:t>
            </a:r>
            <a:r>
              <a:rPr lang="bn-BD" sz="4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AMJ" panose="00000400000000000000" pitchFamily="2" charset="0"/>
                <a:cs typeface="ArhialkhanAMJ" panose="00000400000000000000" pitchFamily="2" charset="0"/>
              </a:rPr>
              <a:t>মোডঃ</a:t>
            </a:r>
            <a:endParaRPr lang="en-US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E6CA-3C7F-4F20-A8A5-FF22EF83C36D}" type="datetime1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8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41537"/>
          </a:xfrm>
        </p:spPr>
        <p:txBody>
          <a:bodyPr>
            <a:noAutofit/>
          </a:bodyPr>
          <a:lstStyle/>
          <a:p>
            <a:r>
              <a:rPr lang="bn-BD" sz="4800" dirty="0">
                <a:latin typeface="ArhialkhanAMJ" panose="00000400000000000000" pitchFamily="2" charset="0"/>
                <a:cs typeface="ArhialkhanAMJ" panose="00000400000000000000" pitchFamily="2" charset="0"/>
              </a:rPr>
              <a:t>ডেটা প্রবাহের দিকের উপর ভিত্তি করে ডেটা ট্রান্সমিশন মোডকে </a:t>
            </a:r>
            <a:r>
              <a:rPr lang="bn-BD" sz="4800" b="1" dirty="0">
                <a:latin typeface="ArhialkhanAMJ" panose="00000400000000000000" pitchFamily="2" charset="0"/>
                <a:cs typeface="ArhialkhanAMJ" panose="00000400000000000000" pitchFamily="2" charset="0"/>
              </a:rPr>
              <a:t>৩ (তিন) </a:t>
            </a:r>
            <a:r>
              <a:rPr lang="bn-BD" sz="4800" dirty="0">
                <a:latin typeface="ArhialkhanAMJ" panose="00000400000000000000" pitchFamily="2" charset="0"/>
                <a:cs typeface="ArhialkhanAMJ" panose="00000400000000000000" pitchFamily="2" charset="0"/>
              </a:rPr>
              <a:t>ভাগে ভাগ করা যায় ।  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endParaRPr lang="bn-BD" sz="4800" b="1" dirty="0" smtClean="0"/>
          </a:p>
          <a:p>
            <a:pPr marL="1371600" lvl="3" indent="0">
              <a:buNone/>
            </a:pPr>
            <a:r>
              <a:rPr lang="bn-BD" sz="4800" b="1" dirty="0" smtClean="0"/>
              <a:t>১</a:t>
            </a:r>
            <a:r>
              <a:rPr lang="bn-BD" sz="4800" b="1" dirty="0"/>
              <a:t>।	সিমপ্লেক্স </a:t>
            </a:r>
            <a:r>
              <a:rPr lang="en-US" sz="4800" b="1" dirty="0"/>
              <a:t>(Simplex </a:t>
            </a:r>
            <a:r>
              <a:rPr lang="en-US" sz="4800" b="1" dirty="0" smtClean="0"/>
              <a:t>)</a:t>
            </a:r>
            <a:endParaRPr lang="bn-BD" sz="4800" b="1" dirty="0" smtClean="0"/>
          </a:p>
          <a:p>
            <a:pPr marL="1371600" lvl="3" indent="0">
              <a:buNone/>
            </a:pPr>
            <a:r>
              <a:rPr lang="bn-BD" sz="4800" b="1" dirty="0"/>
              <a:t>২।	হাফ-ডুপ্লেক্স </a:t>
            </a:r>
            <a:r>
              <a:rPr lang="en-US" sz="4800" b="1" dirty="0"/>
              <a:t>(Half-Duplex </a:t>
            </a:r>
            <a:r>
              <a:rPr lang="en-US" sz="4800" b="1" dirty="0" smtClean="0"/>
              <a:t>)</a:t>
            </a:r>
            <a:endParaRPr lang="bn-BD" sz="4800" b="1" dirty="0" smtClean="0"/>
          </a:p>
          <a:p>
            <a:pPr marL="1371600" lvl="3" indent="0">
              <a:buNone/>
            </a:pPr>
            <a:r>
              <a:rPr lang="bn-BD" sz="4800" b="1" dirty="0"/>
              <a:t>৩।	ফুল-ডুপ্লেক্স </a:t>
            </a:r>
            <a:r>
              <a:rPr lang="en-US" sz="4800" b="1" dirty="0"/>
              <a:t>(Full-Duplex )</a:t>
            </a:r>
          </a:p>
          <a:p>
            <a:pPr marL="0" indent="0">
              <a:buNone/>
            </a:pPr>
            <a:endParaRPr lang="en-US" sz="6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1FE5-1828-4000-96B2-C7AB8E167EC0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1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780" y="1005840"/>
            <a:ext cx="11666220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hialkhanAMJ" panose="00000400000000000000" pitchFamily="2" charset="0"/>
                <a:cs typeface="ArhialkhanAMJ" panose="00000400000000000000" pitchFamily="2" charset="0"/>
              </a:rPr>
              <a:t>প্রাপকের</a:t>
            </a:r>
            <a:r>
              <a:rPr lang="en-US" sz="4400" dirty="0" smtClean="0">
                <a:latin typeface="ArhialkhanAMJ" panose="00000400000000000000" pitchFamily="2" charset="0"/>
                <a:cs typeface="ArhialkhanAMJ" panose="00000400000000000000" pitchFamily="2" charset="0"/>
              </a:rPr>
              <a:t> স</a:t>
            </a:r>
            <a:r>
              <a:rPr lang="bn-BD" sz="4400" dirty="0" smtClean="0">
                <a:latin typeface="ArhialkhanAMJ" panose="00000400000000000000" pitchFamily="2" charset="0"/>
                <a:cs typeface="ArhialkhanAMJ" panose="00000400000000000000" pitchFamily="2" charset="0"/>
              </a:rPr>
              <a:t>ংখ্যা ও ডেটা গ্রহনের উপর ভিত্তি করে ডেটা </a:t>
            </a:r>
            <a:r>
              <a:rPr lang="bn-BD" sz="4400" dirty="0">
                <a:latin typeface="ArhialkhanAMJ" panose="00000400000000000000" pitchFamily="2" charset="0"/>
                <a:cs typeface="ArhialkhanAMJ" panose="00000400000000000000" pitchFamily="2" charset="0"/>
              </a:rPr>
              <a:t>ট্রান্সমিশন </a:t>
            </a:r>
            <a:r>
              <a:rPr lang="bn-BD" sz="4400" dirty="0" smtClean="0">
                <a:latin typeface="ArhialkhanAMJ" panose="00000400000000000000" pitchFamily="2" charset="0"/>
                <a:cs typeface="ArhialkhanAMJ" panose="00000400000000000000" pitchFamily="2" charset="0"/>
              </a:rPr>
              <a:t>মোডকে </a:t>
            </a:r>
            <a:r>
              <a:rPr lang="bn-BD" sz="4400" b="1" dirty="0" smtClean="0">
                <a:latin typeface="ArhialkhanAMJ" panose="00000400000000000000" pitchFamily="2" charset="0"/>
                <a:cs typeface="ArhialkhanAMJ" panose="00000400000000000000" pitchFamily="2" charset="0"/>
              </a:rPr>
              <a:t>৩ (তিন) </a:t>
            </a:r>
            <a:r>
              <a:rPr lang="bn-BD" sz="4400" dirty="0" smtClean="0">
                <a:latin typeface="ArhialkhanAMJ" panose="00000400000000000000" pitchFamily="2" charset="0"/>
                <a:cs typeface="ArhialkhanAMJ" panose="00000400000000000000" pitchFamily="2" charset="0"/>
              </a:rPr>
              <a:t>ভাগে ভাগ করা যায় । 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086100" y="3063240"/>
            <a:ext cx="612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১।	ইউনিকাস্ট </a:t>
            </a:r>
            <a:r>
              <a:rPr lang="en-US" sz="3600" b="1" dirty="0" smtClean="0"/>
              <a:t>(Unicast )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0380" y="3951535"/>
            <a:ext cx="701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২।	</a:t>
            </a:r>
            <a:r>
              <a:rPr lang="bn-BD" sz="3600" b="1" dirty="0"/>
              <a:t>ব্রডকাস্ট </a:t>
            </a:r>
            <a:r>
              <a:rPr lang="en-US" sz="3600" b="1" dirty="0" smtClean="0"/>
              <a:t>(Broadcast )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86100" y="4931150"/>
            <a:ext cx="6606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/>
              <a:t>৩</a:t>
            </a:r>
            <a:r>
              <a:rPr lang="bn-BD" sz="3600" b="1" dirty="0" smtClean="0"/>
              <a:t>।	</a:t>
            </a:r>
            <a:r>
              <a:rPr lang="bn-BD" sz="3600" b="1" dirty="0"/>
              <a:t>মাল্টিকাস্ট </a:t>
            </a:r>
            <a:r>
              <a:rPr lang="en-US" sz="3600" b="1" dirty="0" smtClean="0"/>
              <a:t>(Multicast )</a:t>
            </a:r>
            <a:endParaRPr lang="en-US" sz="36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292E-7EAD-4362-88F9-967FB004470E}" type="datetime1">
              <a:rPr lang="en-US" smtClean="0"/>
              <a:t>10/30/2019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5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b="1" dirty="0"/>
              <a:t>১।	সিমপ্লেক্স </a:t>
            </a:r>
            <a:r>
              <a:rPr lang="en-US" b="1" dirty="0"/>
              <a:t>(Simplex )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67" y="2569779"/>
            <a:ext cx="9695792" cy="217129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D10A-05C9-43A4-9983-1B86610B607B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2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320041"/>
            <a:ext cx="4997669" cy="23837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20" y="2040850"/>
            <a:ext cx="6312513" cy="41692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1670356" y="1670360"/>
            <a:ext cx="2159876" cy="7409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রেডিও</a:t>
            </a:r>
            <a:endParaRPr lang="en-US" sz="4400" dirty="0"/>
          </a:p>
        </p:txBody>
      </p:sp>
      <p:sp>
        <p:nvSpPr>
          <p:cNvPr id="5" name="Rounded Rectangle 4"/>
          <p:cNvSpPr/>
          <p:nvPr/>
        </p:nvSpPr>
        <p:spPr>
          <a:xfrm>
            <a:off x="8321040" y="2703790"/>
            <a:ext cx="4225158" cy="975914"/>
          </a:xfrm>
          <a:prstGeom prst="round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টেলিভিশন</a:t>
            </a:r>
            <a:endParaRPr lang="en-US" sz="2800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6515100" y="320041"/>
            <a:ext cx="5676900" cy="891539"/>
          </a:xfrm>
          <a:prstGeom prst="flowChartAlternateProcess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/>
              <a:t>সিমপ্লেক্স </a:t>
            </a:r>
            <a:r>
              <a:rPr lang="en-US" sz="2800" b="1" dirty="0"/>
              <a:t>(Simplex </a:t>
            </a:r>
            <a:r>
              <a:rPr lang="en-US" sz="2800" b="1" dirty="0" smtClean="0"/>
              <a:t>)</a:t>
            </a:r>
            <a:r>
              <a:rPr lang="bn-BD" sz="2800" b="1" dirty="0" smtClean="0"/>
              <a:t> এর উদাহরন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1C6C-B336-4C61-A43E-AF4F23DED61C}" type="datetime1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9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sz="4400" b="1" dirty="0"/>
              <a:t>	হাফ-ডুপ্লেক্স </a:t>
            </a:r>
            <a:r>
              <a:rPr lang="en-US" sz="4400" b="1" dirty="0"/>
              <a:t>(Half-Duplex )</a:t>
            </a:r>
            <a:br>
              <a:rPr lang="en-US" sz="4400" b="1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17" y="2011817"/>
            <a:ext cx="9601473" cy="413582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58A2-D682-4CE0-9CFC-B6A4C41C0C18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6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sz="4400" b="1" dirty="0"/>
              <a:t>ফুল-ডুপ্লেক্স </a:t>
            </a:r>
            <a:r>
              <a:rPr lang="en-US" sz="4400" b="1" dirty="0"/>
              <a:t>(Full-Duplex )</a:t>
            </a:r>
            <a:br>
              <a:rPr lang="en-US" sz="4400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900"/>
            <a:ext cx="12192000" cy="53721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85A2-40B6-474E-82DE-A5A7C90D4CA9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1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1"/>
          <a:stretch/>
        </p:blipFill>
        <p:spPr>
          <a:xfrm>
            <a:off x="6400537" y="1285310"/>
            <a:ext cx="4587765" cy="4034408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>
          <a:xfrm>
            <a:off x="3017520" y="251461"/>
            <a:ext cx="5676900" cy="891539"/>
          </a:xfrm>
          <a:prstGeom prst="flowChartAlternateProcess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/>
              <a:t>ফুল-ডুপ্লেক্স </a:t>
            </a:r>
            <a:r>
              <a:rPr lang="bn-BD" sz="2800" b="1" dirty="0" smtClean="0"/>
              <a:t>এর উদাহরন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36370" y="5368487"/>
            <a:ext cx="2686050" cy="4962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Computer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2"/>
          <a:stretch/>
        </p:blipFill>
        <p:spPr>
          <a:xfrm>
            <a:off x="758191" y="1285310"/>
            <a:ext cx="4518658" cy="40344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51394" y="5319718"/>
            <a:ext cx="2686050" cy="4962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Mobile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2C7E-A8FD-4931-B45D-12CD9A587162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8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5503228" cy="1400530"/>
          </a:xfrm>
        </p:spPr>
        <p:txBody>
          <a:bodyPr/>
          <a:lstStyle/>
          <a:p>
            <a:pPr algn="ctr"/>
            <a:r>
              <a:rPr lang="bn-BD" sz="5400" dirty="0" smtClean="0"/>
              <a:t>একক কাজ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460352" y="2252822"/>
            <a:ext cx="11335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/>
              <a:t>১।	সিমপ্লেক্স  মোড কি?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1656" y="3712052"/>
            <a:ext cx="66065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/>
              <a:t>২</a:t>
            </a:r>
            <a:r>
              <a:rPr lang="bn-BD" sz="4800" b="1" dirty="0" smtClean="0"/>
              <a:t>।	</a:t>
            </a:r>
            <a:r>
              <a:rPr lang="bn-BD" sz="4800" b="1" dirty="0"/>
              <a:t>ফুল-ডুপ্লেক্স মোড কি?</a:t>
            </a:r>
            <a:endParaRPr lang="en-US" sz="4800" b="1" dirty="0"/>
          </a:p>
          <a:p>
            <a:r>
              <a:rPr lang="bn-BD" sz="3600" b="1" dirty="0" smtClean="0"/>
              <a:t> 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609" y="160020"/>
            <a:ext cx="3867149" cy="43205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3F52-7224-4528-885F-4B12F3452A43}" type="datetime1">
              <a:rPr lang="en-US" smtClean="0"/>
              <a:t>10/30/2019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A.S.M KAMRUL AHSSAN ALTAF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0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ইউনিকাস্ট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(Unicast 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627" y="2953544"/>
            <a:ext cx="2790825" cy="1638300"/>
          </a:xfrm>
        </p:spPr>
      </p:pic>
      <p:pic>
        <p:nvPicPr>
          <p:cNvPr id="12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975" y="2953544"/>
            <a:ext cx="2790825" cy="163830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4003834" y="3533061"/>
            <a:ext cx="4937760" cy="4792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327E-F793-4532-8EB4-C13F004C7F3B}" type="datetime1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0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"/>
            <a:ext cx="12192000" cy="691455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13514">
            <a:off x="477072" y="2504818"/>
            <a:ext cx="11488202" cy="1212522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pPr algn="ctr"/>
            <a:r>
              <a:rPr lang="bn-BD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traiAMJ" panose="00000400000000000000" pitchFamily="2" charset="0"/>
                <a:cs typeface="AtraiAMJ" panose="00000400000000000000" pitchFamily="2" charset="0"/>
              </a:rPr>
              <a:t>স্বাগতম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F65E-55F2-4B5E-8211-6637B994862B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4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bg2">
                <a:tint val="97000"/>
                <a:hueMod val="92000"/>
                <a:satMod val="169000"/>
                <a:lumMod val="164000"/>
              </a:schemeClr>
            </a:gs>
            <a:gs pos="62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b="1" u="sng" dirty="0" smtClean="0"/>
              <a:t>ব্রডকাস্ট </a:t>
            </a:r>
            <a:r>
              <a:rPr lang="en-US" b="1" u="sng" dirty="0" smtClean="0"/>
              <a:t>(Broadcast 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844414"/>
            <a:ext cx="11643360" cy="446748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20AC-CAE7-47AD-8ED2-7C044A0B98E5}" type="datetime1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7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b="1" u="sng" dirty="0" smtClean="0"/>
              <a:t>মাল্টিকাস্ট </a:t>
            </a:r>
            <a:r>
              <a:rPr lang="en-US" b="1" u="sng" dirty="0" smtClean="0"/>
              <a:t>(Multicast 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74520"/>
            <a:ext cx="11963400" cy="475488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A39C-D0FD-424D-A420-6388C18E72B3}" type="datetime1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0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8442114">
            <a:off x="1447809" y="1005593"/>
            <a:ext cx="3053656" cy="1495271"/>
          </a:xfrm>
        </p:spPr>
        <p:txBody>
          <a:bodyPr/>
          <a:lstStyle/>
          <a:p>
            <a:pPr algn="ctr"/>
            <a:r>
              <a:rPr lang="bn-BD" b="1" u="sng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দলীয় কাজ</a:t>
            </a:r>
            <a:endParaRPr lang="en-US" b="1" u="sng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49679">
            <a:off x="9474653" y="3527253"/>
            <a:ext cx="2466975" cy="184785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48"/>
          <a:stretch/>
        </p:blipFill>
        <p:spPr>
          <a:xfrm rot="1730768">
            <a:off x="722928" y="2698686"/>
            <a:ext cx="1783080" cy="27553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0"/>
          <a:stretch/>
        </p:blipFill>
        <p:spPr>
          <a:xfrm>
            <a:off x="5320897" y="1743336"/>
            <a:ext cx="3903383" cy="33542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3" t="16540" r="975" b="13397"/>
          <a:stretch/>
        </p:blipFill>
        <p:spPr>
          <a:xfrm>
            <a:off x="2263680" y="2439498"/>
            <a:ext cx="2423161" cy="40233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87811" y="326799"/>
            <a:ext cx="6820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চিত্র গুলো দেখ এবং কোনটি কোন মোড লেখ</a:t>
            </a:r>
            <a:endParaRPr lang="en-US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2644">
            <a:off x="-285763" y="512297"/>
            <a:ext cx="3087053" cy="176824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465C-954E-41B1-882F-7D3FB5A74EE8}" type="datetime1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3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00" b="38132"/>
          <a:stretch/>
        </p:blipFill>
        <p:spPr>
          <a:xfrm>
            <a:off x="4162995" y="4001294"/>
            <a:ext cx="2782402" cy="215253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4"/>
          <a:stretch/>
        </p:blipFill>
        <p:spPr>
          <a:xfrm rot="19226521">
            <a:off x="9648262" y="1802410"/>
            <a:ext cx="2400300" cy="3739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3" r="67942" b="13514"/>
          <a:stretch/>
        </p:blipFill>
        <p:spPr>
          <a:xfrm>
            <a:off x="6789344" y="1989614"/>
            <a:ext cx="2440343" cy="4023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2" t="15947" r="33465" b="13195"/>
          <a:stretch/>
        </p:blipFill>
        <p:spPr>
          <a:xfrm>
            <a:off x="1808931" y="2261692"/>
            <a:ext cx="2514600" cy="4069081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 rot="19892021">
            <a:off x="163033" y="803477"/>
            <a:ext cx="2956560" cy="1325563"/>
          </a:xfrm>
        </p:spPr>
        <p:txBody>
          <a:bodyPr/>
          <a:lstStyle/>
          <a:p>
            <a:pPr algn="ctr"/>
            <a:r>
              <a:rPr lang="bn-BD" b="1" u="sng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দলীয় কাজ</a:t>
            </a:r>
            <a:endParaRPr lang="en-US" b="1" u="sng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96371" y="994242"/>
            <a:ext cx="6820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চিত্র গুলো দেখ এবং কোনটি কোন মোড লেখ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5345-2BE6-44A1-84CA-0B80A6BE361D}" type="datetime1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7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8000" dirty="0" smtClean="0">
                <a:ln>
                  <a:solidFill>
                    <a:schemeClr val="bg1"/>
                  </a:solidFill>
                </a:ln>
              </a:rPr>
              <a:t>মূল্যায়ন</a:t>
            </a:r>
            <a:endParaRPr lang="en-US" sz="80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660" y="3288665"/>
            <a:ext cx="10515600" cy="2906395"/>
          </a:xfrm>
        </p:spPr>
        <p:txBody>
          <a:bodyPr/>
          <a:lstStyle/>
          <a:p>
            <a:r>
              <a:rPr lang="bn-BD" sz="4000" dirty="0" smtClean="0">
                <a:latin typeface="HooglyMJ" pitchFamily="2" charset="0"/>
              </a:rPr>
              <a:t>টিভি কোন ধরনের ডেটা ট্রান্সমিশন মোড?</a:t>
            </a:r>
          </a:p>
          <a:p>
            <a:endParaRPr lang="bn-BD" sz="4000" dirty="0" smtClean="0">
              <a:latin typeface="HooglyMJ" pitchFamily="2" charset="0"/>
            </a:endParaRPr>
          </a:p>
          <a:p>
            <a:r>
              <a:rPr lang="bn-BD" sz="4000" dirty="0" smtClean="0">
                <a:latin typeface="HooglyMJ" pitchFamily="2" charset="0"/>
              </a:rPr>
              <a:t>টেলি কনফারেন্স </a:t>
            </a:r>
            <a:r>
              <a:rPr lang="bn-BD" sz="4000" dirty="0">
                <a:latin typeface="HooglyMJ" pitchFamily="2" charset="0"/>
              </a:rPr>
              <a:t>কোন ধরনের </a:t>
            </a:r>
            <a:r>
              <a:rPr lang="bn-BD" sz="4000" dirty="0" smtClean="0">
                <a:latin typeface="HooglyMJ" pitchFamily="2" charset="0"/>
              </a:rPr>
              <a:t>ডেটা</a:t>
            </a:r>
            <a:r>
              <a:rPr lang="bn-BD" sz="4000" dirty="0">
                <a:latin typeface="HooglyMJ" pitchFamily="2" charset="0"/>
              </a:rPr>
              <a:t>ট্রান্সমিশন</a:t>
            </a:r>
            <a:r>
              <a:rPr lang="bn-BD" sz="4000" dirty="0" smtClean="0">
                <a:latin typeface="HooglyMJ" pitchFamily="2" charset="0"/>
              </a:rPr>
              <a:t> </a:t>
            </a:r>
            <a:r>
              <a:rPr lang="bn-BD" sz="4000" dirty="0" smtClean="0">
                <a:latin typeface="HooglyMJ" pitchFamily="2" charset="0"/>
                <a:cs typeface="ArhialkhanAMJ" panose="00000400000000000000" pitchFamily="2" charset="0"/>
              </a:rPr>
              <a:t> </a:t>
            </a:r>
            <a:r>
              <a:rPr lang="bn-BD" sz="4000" dirty="0" smtClean="0">
                <a:latin typeface="HooglyMJ" pitchFamily="2" charset="0"/>
              </a:rPr>
              <a:t>মোড</a:t>
            </a:r>
            <a:r>
              <a:rPr lang="bn-BD" sz="4000" dirty="0">
                <a:latin typeface="HooglyMJ" pitchFamily="2" charset="0"/>
              </a:rPr>
              <a:t>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8F6A-9500-48C0-A0E9-C7B209EC5E6E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3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8607" y="365126"/>
            <a:ext cx="3720662" cy="959178"/>
          </a:xfrm>
        </p:spPr>
        <p:txBody>
          <a:bodyPr>
            <a:prstTxWarp prst="textChevron">
              <a:avLst/>
            </a:prstTxWarp>
          </a:bodyPr>
          <a:lstStyle/>
          <a:p>
            <a:pPr algn="ctr"/>
            <a:r>
              <a:rPr lang="bn-BD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বাড়ীর কাজ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486948">
            <a:off x="1136668" y="2914586"/>
            <a:ext cx="10515600" cy="991815"/>
          </a:xfrm>
        </p:spPr>
        <p:txBody>
          <a:bodyPr>
            <a:prstTxWarp prst="textPlain">
              <a:avLst>
                <a:gd name="adj" fmla="val 49824"/>
              </a:avLst>
            </a:prstTxWarp>
          </a:bodyPr>
          <a:lstStyle/>
          <a:p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ভিডিও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কনফারেন্স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কোন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ধরনের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ডেটা</a:t>
            </a:r>
            <a:r>
              <a:rPr lang="bn-BD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মোড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ব্যাখ্যা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কর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।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410EA-0E9F-4181-A4D7-D24C0B9229BB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0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1416685"/>
            <a:ext cx="10515600" cy="1325563"/>
          </a:xfrm>
        </p:spPr>
        <p:txBody>
          <a:bodyPr/>
          <a:lstStyle/>
          <a:p>
            <a:pPr algn="ctr"/>
            <a:r>
              <a:rPr lang="bn-BD" dirty="0" smtClean="0"/>
              <a:t>আগামী দিনের পাঠ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3313101"/>
            <a:ext cx="9685020" cy="1031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5400" b="1" dirty="0" smtClean="0"/>
              <a:t>ডেটা কমিউনিকেশন মিডিয়া</a:t>
            </a:r>
            <a:endParaRPr lang="en-US" sz="5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A09-B9D2-4D93-A439-A3D5EE0047C6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7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bn-BD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 বই এর নাম--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</a:p>
          <a:p>
            <a:pPr marL="0" indent="0">
              <a:buNone/>
            </a:pPr>
            <a:r>
              <a:rPr lang="bn-BD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----প্রকৌশলী মুজিবুর রহমান</a:t>
            </a:r>
          </a:p>
          <a:p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</a:p>
          <a:p>
            <a:pPr marL="0" indent="0">
              <a:buNone/>
            </a:pPr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----মাহবুবুর রহমান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525E-D83C-4F63-BE54-1AF5E4D890D7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2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তথ্যপঞ্জী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0385" y="3246120"/>
            <a:ext cx="8663415" cy="2978107"/>
          </a:xfrm>
        </p:spPr>
        <p:txBody>
          <a:bodyPr>
            <a:prstTxWarp prst="textPlain">
              <a:avLst/>
            </a:prstTxWarp>
            <a:normAutofit fontScale="32500" lnSpcReduction="20000"/>
          </a:bodyPr>
          <a:lstStyle/>
          <a:p>
            <a:r>
              <a:rPr lang="bn-BD" sz="16000" dirty="0" smtClean="0">
                <a:solidFill>
                  <a:schemeClr val="bg1"/>
                </a:solidFill>
                <a:latin typeface="ArhialkhanMJ" panose="00000400000000000000" pitchFamily="2" charset="0"/>
              </a:rPr>
              <a:t>ইন্টারনেট</a:t>
            </a:r>
          </a:p>
          <a:p>
            <a:r>
              <a:rPr lang="bn-BD" sz="16000" dirty="0">
                <a:solidFill>
                  <a:schemeClr val="bg1"/>
                </a:solidFill>
                <a:latin typeface="BhagirathiAMJ" pitchFamily="2" charset="0"/>
                <a:cs typeface="BhagirathiAMJ" pitchFamily="2" charset="0"/>
              </a:rPr>
              <a:t>তথ্য ও যোগাযোগ প্রযুক্তি</a:t>
            </a:r>
          </a:p>
          <a:p>
            <a:pPr marL="0" indent="0">
              <a:buNone/>
            </a:pPr>
            <a:r>
              <a:rPr lang="bn-BD" sz="16000" dirty="0">
                <a:solidFill>
                  <a:schemeClr val="bg1"/>
                </a:solidFill>
                <a:latin typeface="BhagirathiAMJ" pitchFamily="2" charset="0"/>
                <a:cs typeface="BhagirathiAMJ" pitchFamily="2" charset="0"/>
              </a:rPr>
              <a:t>			----প্রকৌশলী মুজিবুর রহমান</a:t>
            </a:r>
          </a:p>
          <a:p>
            <a:endParaRPr lang="bn-BD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E77D-8D60-4031-8504-A40068014A1B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3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17106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13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jaya" panose="020B0604020202020204" pitchFamily="34" charset="0"/>
                <a:cs typeface="Vijaya" panose="020B0604020202020204" pitchFamily="34" charset="0"/>
              </a:rPr>
              <a:t>Thank you</a:t>
            </a:r>
            <a:endParaRPr lang="en-US" sz="138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4C82-5C9C-4799-BC96-0193234047D5}" type="datetime1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3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7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72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15000" cy="43513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এএসএম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কামরুল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endParaRPr lang="bn-BD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 বিভাগ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bn-BD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0" indent="0">
              <a:buNone/>
            </a:pPr>
            <a:r>
              <a:rPr lang="en-US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kamrulahssan</a:t>
            </a:r>
            <a:r>
              <a:rPr lang="en-US" b="1" dirty="0" smtClean="0">
                <a:ln/>
                <a:solidFill>
                  <a:schemeClr val="tx1"/>
                </a:solidFill>
                <a:cs typeface="NikoshBAN" panose="02000000000000000000" pitchFamily="2" charset="0"/>
              </a:rPr>
              <a:t>2</a:t>
            </a:r>
            <a:r>
              <a:rPr lang="en-US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@gmail.com</a:t>
            </a:r>
            <a:r>
              <a:rPr lang="en-US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BB3E-31C8-4936-A99A-21E2697B9EA1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31021" y="1261241"/>
            <a:ext cx="4779579" cy="1103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2002677"/>
            <a:ext cx="5181600" cy="31089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34538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678172"/>
              </p:ext>
            </p:extLst>
          </p:nvPr>
        </p:nvGraphicFramePr>
        <p:xfrm>
          <a:off x="5235575" y="3754438"/>
          <a:ext cx="17208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Packager Shell Object" showAsIcon="1" r:id="rId4" imgW="1720800" imgH="491040" progId="Package">
                  <p:embed/>
                </p:oleObj>
              </mc:Choice>
              <mc:Fallback>
                <p:oleObj name="Packager Shell Object" showAsIcon="1" r:id="rId4" imgW="1720800" imgH="491040" progId="Package">
                  <p:embed/>
                  <p:pic>
                    <p:nvPicPr>
                      <p:cNvPr id="0" name="Picture 4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5575" y="3754438"/>
                        <a:ext cx="1720850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1745-33F8-4282-B0F4-28F48E149B2B}" type="datetime1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9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97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n-BD" sz="8000" b="1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পরিচিতি</a:t>
            </a:r>
            <a:endParaRPr lang="en-US" sz="8000" b="1" u="sng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6367"/>
            <a:ext cx="9990909" cy="4663440"/>
          </a:xfrm>
        </p:spPr>
        <p:txBody>
          <a:bodyPr>
            <a:prstTxWarp prst="textPlain">
              <a:avLst>
                <a:gd name="adj" fmla="val 50260"/>
              </a:avLst>
            </a:prstTxWarp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bn-BD" sz="39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		আইসিটি</a:t>
            </a:r>
          </a:p>
          <a:p>
            <a:pPr>
              <a:lnSpc>
                <a:spcPct val="110000"/>
              </a:lnSpc>
            </a:pPr>
            <a:r>
              <a:rPr lang="bn-BD" sz="39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		২য় </a:t>
            </a:r>
          </a:p>
          <a:p>
            <a:pPr marL="2286000" lvl="5" indent="0">
              <a:lnSpc>
                <a:spcPct val="110000"/>
              </a:lnSpc>
              <a:buNone/>
            </a:pPr>
            <a:r>
              <a:rPr lang="bn-BD" sz="38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( কমিউনিকেশন সিস্টেম</a:t>
            </a:r>
            <a:r>
              <a:rPr lang="en-US" sz="38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8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নেটওয়ার্কিং)</a:t>
            </a:r>
            <a:endParaRPr lang="en-US" sz="3800" b="1" dirty="0" smtClean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</a:pPr>
            <a:r>
              <a:rPr lang="en-US" sz="48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48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4800" b="1" dirty="0" smtClean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</a:pPr>
            <a:r>
              <a:rPr lang="en-US" sz="48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৪৫ </a:t>
            </a:r>
            <a:r>
              <a:rPr lang="en-US" sz="48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10000"/>
              </a:lnSpc>
            </a:pPr>
            <a:r>
              <a:rPr lang="en-US" sz="48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10 </a:t>
            </a:r>
            <a:r>
              <a:rPr lang="en-US" sz="48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সেপ্টেম্বর</a:t>
            </a:r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২০১9</a:t>
            </a:r>
            <a:endParaRPr lang="en-US" sz="4800" b="1" dirty="0" smtClean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49EB-C80B-436C-89BC-F59AA4DA28A2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5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089558" cy="1690688"/>
          </a:xfrm>
          <a:blipFill>
            <a:blip r:embed="rId2"/>
            <a:stretch>
              <a:fillRect/>
            </a:stretch>
          </a:blipFill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bn-BD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দেখছি ?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9255"/>
            <a:ext cx="12089558" cy="532874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9C7C-73D0-4632-A21A-CFD0B92B2C02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7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FDF4-D272-4ABC-95AA-1AC766BD719C}" type="datetime1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8954" y="195944"/>
            <a:ext cx="7463246" cy="787550"/>
          </a:xfrm>
          <a:blipFill>
            <a:blip r:embed="rId3"/>
            <a:stretch>
              <a:fillRect/>
            </a:stretch>
          </a:blipFill>
        </p:spPr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bn-BD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দেখছি ?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10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6" y="448183"/>
            <a:ext cx="5307725" cy="51643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59" y="642734"/>
            <a:ext cx="6332026" cy="607874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930-7097-4CF1-9D45-D6046AB24263}" type="datetime1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51424" y="39542"/>
            <a:ext cx="7293180" cy="634399"/>
          </a:xfrm>
          <a:blipFill>
            <a:blip r:embed="rId4"/>
            <a:stretch>
              <a:fillRect/>
            </a:stretch>
          </a:blipFill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pPr algn="ctr"/>
            <a:r>
              <a:rPr lang="bn-BD" b="1" u="sng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দেখছি ?</a:t>
            </a:r>
            <a:endParaRPr lang="en-US" b="1" u="sng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76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658" y="1180465"/>
            <a:ext cx="7965141" cy="1325563"/>
          </a:xfr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bn-BD" sz="8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পাঠপরিচিতি</a:t>
            </a:r>
            <a:endParaRPr lang="en-US" sz="8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05840" y="2751499"/>
            <a:ext cx="12192000" cy="4017265"/>
          </a:xfrm>
          <a:noFill/>
        </p:spPr>
        <p:txBody>
          <a:bodyPr>
            <a:prstTxWarp prst="textPlain">
              <a:avLst/>
            </a:prstTxWarp>
          </a:bodyPr>
          <a:lstStyle/>
          <a:p>
            <a:pPr marL="0" indent="0" algn="ctr">
              <a:buNone/>
            </a:pPr>
            <a:r>
              <a:rPr lang="bn-BD" sz="8000" b="1" dirty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ডেটা ট্রান্সমিশন </a:t>
            </a:r>
            <a:r>
              <a:rPr lang="bn-BD" sz="8000" b="1" dirty="0" smtClean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মোড</a:t>
            </a:r>
            <a:endParaRPr lang="en-US" sz="8000" b="1" dirty="0">
              <a:solidFill>
                <a:schemeClr val="bg1"/>
              </a:solidFill>
              <a:latin typeface="NikoshLightBAN" pitchFamily="2" charset="0"/>
              <a:cs typeface="NikoshLightBAN" pitchFamily="2" charset="0"/>
            </a:endParaRPr>
          </a:p>
          <a:p>
            <a:endParaRPr lang="en-US" dirty="0"/>
          </a:p>
        </p:txBody>
      </p:sp>
      <p:sp>
        <p:nvSpPr>
          <p:cNvPr id="5" name="Flowchart: Delay 4"/>
          <p:cNvSpPr/>
          <p:nvPr/>
        </p:nvSpPr>
        <p:spPr>
          <a:xfrm>
            <a:off x="0" y="-70529"/>
            <a:ext cx="3326524" cy="2822028"/>
          </a:xfrm>
          <a:prstGeom prst="flowChartDelay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41B7-BFCE-4197-BB30-E659168A2863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5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94033" y="993228"/>
            <a:ext cx="5720258" cy="5089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6600" u="sng" dirty="0" smtClean="0">
                <a:latin typeface="ArhialkhanAMJ" panose="00000400000000000000" pitchFamily="2" charset="0"/>
                <a:cs typeface="ArhialkhanAMJ" panose="00000400000000000000" pitchFamily="2" charset="0"/>
              </a:rPr>
              <a:t>শিখন ফল</a:t>
            </a:r>
            <a:endParaRPr lang="en-US" sz="6600" u="sng" dirty="0">
              <a:latin typeface="ArhialkhanAMJ" panose="00000400000000000000" pitchFamily="2" charset="0"/>
              <a:cs typeface="ArhialkhanAMJ" panose="000004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4033" y="2363267"/>
            <a:ext cx="88260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ArhialkhanAMJ" panose="00000400000000000000" pitchFamily="2" charset="0"/>
                <a:cs typeface="ArhialkhanAMJ" panose="00000400000000000000" pitchFamily="2" charset="0"/>
              </a:rPr>
              <a:t>এই পাঠ শেষে আমরা যা শিখব-----------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ArhialkhanAMJ" panose="00000400000000000000" pitchFamily="2" charset="0"/>
                <a:cs typeface="ArhialkhanAMJ" panose="00000400000000000000" pitchFamily="2" charset="0"/>
              </a:rPr>
              <a:t>ডেটা ট্রান্সমিশন মোড কি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ArhialkhanAMJ" panose="00000400000000000000" pitchFamily="2" charset="0"/>
                <a:cs typeface="ArhialkhanAMJ" panose="00000400000000000000" pitchFamily="2" charset="0"/>
              </a:rPr>
              <a:t>ডেটা </a:t>
            </a:r>
            <a:r>
              <a:rPr lang="bn-BD" sz="4000" dirty="0">
                <a:latin typeface="ArhialkhanAMJ" panose="00000400000000000000" pitchFamily="2" charset="0"/>
                <a:cs typeface="ArhialkhanAMJ" panose="00000400000000000000" pitchFamily="2" charset="0"/>
              </a:rPr>
              <a:t>ট্রান্সমিশন </a:t>
            </a:r>
            <a:r>
              <a:rPr lang="bn-BD" sz="4000" dirty="0" smtClean="0">
                <a:latin typeface="ArhialkhanAMJ" panose="00000400000000000000" pitchFamily="2" charset="0"/>
                <a:cs typeface="ArhialkhanAMJ" panose="00000400000000000000" pitchFamily="2" charset="0"/>
              </a:rPr>
              <a:t>মোড কত প্রকার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ArhialkhanAMJ" panose="00000400000000000000" pitchFamily="2" charset="0"/>
                <a:cs typeface="ArhialkhanAMJ" panose="00000400000000000000" pitchFamily="2" charset="0"/>
              </a:rPr>
              <a:t>প্রকার ভেদ সম্পর্কে বর্ণনা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ArhialkhanAMJ" panose="00000400000000000000" pitchFamily="2" charset="0"/>
                <a:cs typeface="ArhialkhanAMJ" panose="00000400000000000000" pitchFamily="2" charset="0"/>
              </a:rPr>
              <a:t>ডিভাইস দেখে চিহ্নিত করতে</a:t>
            </a:r>
            <a:endParaRPr lang="bn-BD" sz="4000" dirty="0">
              <a:latin typeface="ArhialkhanAMJ" panose="00000400000000000000" pitchFamily="2" charset="0"/>
              <a:cs typeface="ArhialkhanAMJ" panose="000004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EFB4-7B6F-43FD-904E-B85F5758B05D}" type="datetime1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A.S.M KAMRUL AHSSAN ALTAF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0DBF-4AAD-4772-9509-C8FE7D6F2A7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4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421</Words>
  <Application>Microsoft Office PowerPoint</Application>
  <PresentationFormat>Widescreen</PresentationFormat>
  <Paragraphs>165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9" baseType="lpstr">
      <vt:lpstr>ArhialkhanAMJ</vt:lpstr>
      <vt:lpstr>ArhialkhanMJ</vt:lpstr>
      <vt:lpstr>Arial</vt:lpstr>
      <vt:lpstr>AtraiAMJ</vt:lpstr>
      <vt:lpstr>BhagirathiAMJ</vt:lpstr>
      <vt:lpstr>Calibri</vt:lpstr>
      <vt:lpstr>Calibri Light</vt:lpstr>
      <vt:lpstr>Century Gothic</vt:lpstr>
      <vt:lpstr>HooglyMJ</vt:lpstr>
      <vt:lpstr>NikoshBAN</vt:lpstr>
      <vt:lpstr>NikoshLightBAN</vt:lpstr>
      <vt:lpstr>Vijaya</vt:lpstr>
      <vt:lpstr>Vrinda</vt:lpstr>
      <vt:lpstr>Wingdings</vt:lpstr>
      <vt:lpstr>Wingdings 3</vt:lpstr>
      <vt:lpstr>Office Theme</vt:lpstr>
      <vt:lpstr>Slice</vt:lpstr>
      <vt:lpstr>1_Office Theme</vt:lpstr>
      <vt:lpstr>Packager Shell Object</vt:lpstr>
      <vt:lpstr>PowerPoint Presentation</vt:lpstr>
      <vt:lpstr>স্বাগতম</vt:lpstr>
      <vt:lpstr>শিক্ষক পরিচিতি</vt:lpstr>
      <vt:lpstr>বিষয় পরিচিতি</vt:lpstr>
      <vt:lpstr>ছবিতে আমরা কি দেখছি ?</vt:lpstr>
      <vt:lpstr>ছবিতে আমরা কি দেখছি ?</vt:lpstr>
      <vt:lpstr>ছবিতে আমরা কি দেখছি ?</vt:lpstr>
      <vt:lpstr>পাঠপরিচিতি</vt:lpstr>
      <vt:lpstr>PowerPoint Presentation</vt:lpstr>
      <vt:lpstr>PowerPoint Presentation</vt:lpstr>
      <vt:lpstr>ডেটা প্রবাহের দিকের উপর ভিত্তি করে ডেটা ট্রান্সমিশন মোডকে ৩ (তিন) ভাগে ভাগ করা যায় ।   </vt:lpstr>
      <vt:lpstr>PowerPoint Presentation</vt:lpstr>
      <vt:lpstr>১। সিমপ্লেক্স (Simplex ) </vt:lpstr>
      <vt:lpstr>PowerPoint Presentation</vt:lpstr>
      <vt:lpstr> হাফ-ডুপ্লেক্স (Half-Duplex ) </vt:lpstr>
      <vt:lpstr>ফুল-ডুপ্লেক্স (Full-Duplex ) </vt:lpstr>
      <vt:lpstr>PowerPoint Presentation</vt:lpstr>
      <vt:lpstr>একক কাজ</vt:lpstr>
      <vt:lpstr>ইউনিকাস্ট (Unicast ) </vt:lpstr>
      <vt:lpstr>ব্রডকাস্ট (Broadcast ) </vt:lpstr>
      <vt:lpstr>মাল্টিকাস্ট (Multicast ) </vt:lpstr>
      <vt:lpstr>দলীয় কাজ</vt:lpstr>
      <vt:lpstr>দলীয় কাজ</vt:lpstr>
      <vt:lpstr>মূল্যায়ন</vt:lpstr>
      <vt:lpstr>বাড়ীর কাজ</vt:lpstr>
      <vt:lpstr>আগামী দিনের পাঠ</vt:lpstr>
      <vt:lpstr>সহায়ক বই এর নাম--</vt:lpstr>
      <vt:lpstr>তথ্যপঞ্জী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শিক্ষক পরিচিতিঃ</dc:title>
  <dc:creator>H S T T I</dc:creator>
  <cp:lastModifiedBy>ICT_LAB</cp:lastModifiedBy>
  <cp:revision>132</cp:revision>
  <dcterms:created xsi:type="dcterms:W3CDTF">2016-05-22T02:59:37Z</dcterms:created>
  <dcterms:modified xsi:type="dcterms:W3CDTF">2019-10-30T15:58:55Z</dcterms:modified>
</cp:coreProperties>
</file>