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3" r:id="rId3"/>
    <p:sldId id="273" r:id="rId4"/>
    <p:sldId id="266" r:id="rId5"/>
    <p:sldId id="267" r:id="rId6"/>
    <p:sldId id="278" r:id="rId7"/>
    <p:sldId id="268" r:id="rId8"/>
    <p:sldId id="285" r:id="rId9"/>
    <p:sldId id="283" r:id="rId10"/>
    <p:sldId id="280" r:id="rId11"/>
    <p:sldId id="282" r:id="rId12"/>
    <p:sldId id="274" r:id="rId13"/>
    <p:sldId id="271" r:id="rId14"/>
    <p:sldId id="284" r:id="rId15"/>
    <p:sldId id="275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48" autoAdjust="0"/>
    <p:restoredTop sz="94681" autoAdjust="0"/>
  </p:normalViewPr>
  <p:slideViewPr>
    <p:cSldViewPr>
      <p:cViewPr varScale="1">
        <p:scale>
          <a:sx n="47" d="100"/>
          <a:sy n="47" d="100"/>
        </p:scale>
        <p:origin x="-1210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3B244-E1B0-452E-BAA6-BBF8F068298D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43B75-46A5-451A-87FE-EA3DB19BB1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0465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p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609600"/>
            <a:ext cx="5924662" cy="406194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2438400" y="4876800"/>
            <a:ext cx="419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81000"/>
            <a:ext cx="64770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209800"/>
            <a:ext cx="6858000" cy="221599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r>
              <a:rPr lang="bn-BD" sz="4000" dirty="0" smtClean="0"/>
              <a:t>ঝড়  বৃষ্টি ও বন্য প্রনির হাত হতে ভেড়া কি ভাবে রক্ষা করা যায়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600" dirty="0" err="1" smtClean="0"/>
              <a:t>উপাদন</a:t>
            </a:r>
            <a:endParaRPr lang="en-US" sz="3600" dirty="0" smtClean="0"/>
          </a:p>
          <a:p>
            <a:pPr lvl="1">
              <a:buNone/>
            </a:pPr>
            <a:r>
              <a:rPr lang="en-US" sz="3600" dirty="0" err="1" smtClean="0"/>
              <a:t>ভূট্রার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গুড়া</a:t>
            </a:r>
            <a:endParaRPr lang="en-US" sz="3600" dirty="0" smtClean="0"/>
          </a:p>
          <a:p>
            <a:pPr lvl="1">
              <a:buNone/>
            </a:pPr>
            <a:r>
              <a:rPr lang="en-US" sz="3600" dirty="0" err="1" smtClean="0"/>
              <a:t>চিটা</a:t>
            </a:r>
            <a:r>
              <a:rPr lang="en-US" sz="3600" dirty="0" smtClean="0"/>
              <a:t>  </a:t>
            </a:r>
            <a:r>
              <a:rPr lang="en-US" sz="3600" dirty="0" err="1" smtClean="0"/>
              <a:t>গুড়</a:t>
            </a:r>
            <a:endParaRPr lang="en-US" sz="3600" dirty="0" smtClean="0"/>
          </a:p>
          <a:p>
            <a:pPr lvl="1">
              <a:buNone/>
            </a:pPr>
            <a:r>
              <a:rPr lang="en-US" sz="3600" dirty="0" err="1" smtClean="0"/>
              <a:t>গমের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ভূসি</a:t>
            </a:r>
            <a:endParaRPr lang="en-US" sz="3600" dirty="0" smtClean="0"/>
          </a:p>
          <a:p>
            <a:pPr lvl="1">
              <a:buNone/>
            </a:pPr>
            <a:r>
              <a:rPr lang="en-US" sz="3600" dirty="0" err="1" smtClean="0"/>
              <a:t>খৈল</a:t>
            </a:r>
            <a:endParaRPr lang="en-US" sz="3600" dirty="0" smtClean="0"/>
          </a:p>
          <a:p>
            <a:pPr lvl="1">
              <a:buNone/>
            </a:pPr>
            <a:r>
              <a:rPr lang="en-US" sz="3600" dirty="0" err="1" smtClean="0"/>
              <a:t>শুকনো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লিগিউম</a:t>
            </a:r>
            <a:r>
              <a:rPr lang="en-US" sz="3600" dirty="0" smtClean="0"/>
              <a:t> </a:t>
            </a:r>
            <a:r>
              <a:rPr lang="en-US" sz="3600" dirty="0" err="1" smtClean="0"/>
              <a:t>ঘাস</a:t>
            </a:r>
            <a:endParaRPr lang="en-US" sz="3600" dirty="0" smtClean="0"/>
          </a:p>
          <a:p>
            <a:pPr lvl="1">
              <a:buNone/>
            </a:pPr>
            <a:r>
              <a:rPr lang="en-US" sz="3600" dirty="0" smtClean="0"/>
              <a:t>                                  </a:t>
            </a:r>
          </a:p>
          <a:p>
            <a:pPr>
              <a:buNone/>
            </a:pP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/>
              <a:t>পরিমাপ</a:t>
            </a:r>
            <a:r>
              <a:rPr lang="bn-BD" sz="3600" dirty="0" smtClean="0"/>
              <a:t> (</a:t>
            </a:r>
            <a:r>
              <a:rPr lang="en-US" sz="3600" dirty="0" smtClean="0"/>
              <a:t>%</a:t>
            </a:r>
            <a:r>
              <a:rPr lang="bn-BD" sz="3600" dirty="0" smtClean="0"/>
              <a:t>)</a:t>
            </a:r>
          </a:p>
          <a:p>
            <a:pPr>
              <a:buNone/>
            </a:pPr>
            <a:r>
              <a:rPr lang="bn-BD" sz="3600" dirty="0" smtClean="0"/>
              <a:t>		</a:t>
            </a:r>
            <a:r>
              <a:rPr lang="en-US" sz="3600" dirty="0" smtClean="0"/>
              <a:t>40</a:t>
            </a:r>
            <a:endParaRPr lang="bn-BD" sz="3600" dirty="0" smtClean="0"/>
          </a:p>
          <a:p>
            <a:pPr>
              <a:buNone/>
            </a:pPr>
            <a:r>
              <a:rPr lang="bn-BD" sz="3600" dirty="0" smtClean="0"/>
              <a:t>		</a:t>
            </a:r>
            <a:r>
              <a:rPr lang="en-US" sz="3600" dirty="0" smtClean="0"/>
              <a:t>5</a:t>
            </a:r>
            <a:endParaRPr lang="bn-BD" sz="3600" dirty="0" smtClean="0"/>
          </a:p>
          <a:p>
            <a:pPr>
              <a:buNone/>
            </a:pPr>
            <a:r>
              <a:rPr lang="bn-BD" sz="3600" dirty="0" smtClean="0"/>
              <a:t>		</a:t>
            </a:r>
            <a:r>
              <a:rPr lang="en-US" sz="3600" dirty="0" smtClean="0"/>
              <a:t>10</a:t>
            </a:r>
            <a:endParaRPr lang="bn-BD" sz="3600" dirty="0" smtClean="0"/>
          </a:p>
          <a:p>
            <a:pPr>
              <a:buNone/>
            </a:pPr>
            <a:r>
              <a:rPr lang="bn-BD" sz="3600" dirty="0" smtClean="0"/>
              <a:t>		</a:t>
            </a:r>
            <a:r>
              <a:rPr lang="en-US" sz="3600" dirty="0" smtClean="0"/>
              <a:t>9</a:t>
            </a:r>
            <a:endParaRPr lang="bn-BD" sz="3600" dirty="0" smtClean="0"/>
          </a:p>
          <a:p>
            <a:pPr>
              <a:buNone/>
            </a:pPr>
            <a:r>
              <a:rPr lang="bn-BD" sz="3600" dirty="0" smtClean="0"/>
              <a:t>		</a:t>
            </a:r>
            <a:r>
              <a:rPr lang="en-US" sz="3600" dirty="0" smtClean="0"/>
              <a:t>36</a:t>
            </a:r>
            <a:endParaRPr lang="bn-BD" sz="3500" dirty="0" smtClean="0"/>
          </a:p>
          <a:p>
            <a:pPr>
              <a:buNone/>
            </a:pPr>
            <a:r>
              <a:rPr lang="en-US" sz="3500" dirty="0" err="1" smtClean="0"/>
              <a:t>মোট</a:t>
            </a:r>
            <a:r>
              <a:rPr lang="en-US" sz="3500" dirty="0" smtClean="0"/>
              <a:t> </a:t>
            </a:r>
            <a:r>
              <a:rPr lang="bn-BD" sz="3500" dirty="0" smtClean="0"/>
              <a:t>=</a:t>
            </a:r>
            <a:r>
              <a:rPr lang="en-US" sz="3500" dirty="0" smtClean="0"/>
              <a:t>100</a:t>
            </a:r>
            <a:endParaRPr lang="en-US" sz="35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648200" y="48006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600" u="sng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bn-BD" dirty="0" smtClean="0"/>
              <a:t>      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     </a:t>
            </a:r>
          </a:p>
          <a:p>
            <a:pPr marL="342900" lvl="7" indent="-342900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মাংস উ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ৎপাদন কারী ভেড়ার খাদ্য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 smtClean="0"/>
          </a:p>
          <a:p>
            <a:endParaRPr lang="bn-B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2716256" y="593411"/>
            <a:ext cx="4006994" cy="108407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6000" b="1" dirty="0"/>
          </a:p>
        </p:txBody>
      </p:sp>
      <p:sp>
        <p:nvSpPr>
          <p:cNvPr id="7" name="Flowchart: Terminator 6"/>
          <p:cNvSpPr/>
          <p:nvPr/>
        </p:nvSpPr>
        <p:spPr>
          <a:xfrm>
            <a:off x="381000" y="2362200"/>
            <a:ext cx="8458200" cy="7620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ভেড়া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পালনের সুবিধা-অসুবিধা কী ?</a:t>
            </a:r>
          </a:p>
        </p:txBody>
      </p:sp>
      <p:sp>
        <p:nvSpPr>
          <p:cNvPr id="9" name="Flowchart: Terminator 8"/>
          <p:cNvSpPr/>
          <p:nvPr/>
        </p:nvSpPr>
        <p:spPr>
          <a:xfrm>
            <a:off x="381000" y="3810000"/>
            <a:ext cx="8534400" cy="9144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ভেড়াপালনের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গুরুত্ব সম্পকে ব্যাখ্যা কর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CER\My Documents\Downloads\4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467100" cy="2362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2051" name="Picture 3" descr="C:\Documents and Settings\ACER\My Documents\Downloads\4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8600"/>
            <a:ext cx="3810000" cy="228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2052" name="Picture 4" descr="C:\Documents and Settings\ACER\My Documents\Downloads\4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8000"/>
            <a:ext cx="2667000" cy="3505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2053" name="Picture 5" descr="C:\Documents and Settings\ACER\My Documents\Downloads\46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3048000"/>
            <a:ext cx="3024188" cy="3429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2054" name="Picture 6" descr="C:\Documents and Settings\ACER\My Documents\Downloads\44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95600" y="3124200"/>
            <a:ext cx="2971800" cy="34004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sz="7300" b="1" dirty="0" smtClean="0"/>
              <a:t>বাড়ীর কাজ</a:t>
            </a:r>
            <a:br>
              <a:rPr lang="bn-BD" sz="7300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297363"/>
          </a:xfrm>
          <a:blipFill>
            <a:blip r:embed="rId3"/>
            <a:tile tx="0" ty="0" sx="100000" sy="100000" flip="none" algn="tl"/>
          </a:blip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ভেড়ার লোম দিয়ে কি কি তৈরি করা যায় ব্যাখ্যা কর। </a:t>
            </a:r>
            <a:r>
              <a:rPr lang="bn-BD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n-B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1524000"/>
            <a:ext cx="55626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/>
              <a:t>ধন্যবাদ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867400" y="2895600"/>
            <a:ext cx="2743200" cy="27432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শ্রেনীঃ নবম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বিষয়ঃ কৃষি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সময়ঃ ৪৫ মিনিট </a:t>
            </a:r>
          </a:p>
          <a:p>
            <a:pPr algn="ctr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5684" y="2286000"/>
            <a:ext cx="4852116" cy="3519547"/>
          </a:xfrm>
          <a:prstGeom prst="round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মোঃ মাইনুদ্দিন শাহ্‌ (রুবেল)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bn-BD" sz="2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2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(কম্পিউটার</a:t>
            </a:r>
            <a:r>
              <a:rPr lang="en-US" sz="2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শিক্ষা)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BD" sz="2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ফুলবন ফাযিল মাদ্রাসা সদর,দিনাজপুর।</a:t>
            </a:r>
            <a:endParaRPr lang="en-US" sz="20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মোবাইল নং- ০১৭২৪-৬৭৮৩৬৫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</a:t>
            </a:r>
            <a:endParaRPr lang="en-US" sz="20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562663"/>
            <a:ext cx="1056774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565638"/>
            <a:ext cx="3886200" cy="2710962"/>
          </a:xfrm>
          <a:ln w="28575">
            <a:solidFill>
              <a:schemeClr val="tx1"/>
            </a:solidFill>
          </a:ln>
        </p:spPr>
      </p:pic>
      <p:pic>
        <p:nvPicPr>
          <p:cNvPr id="5" name="Picture 4" descr="10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533400"/>
            <a:ext cx="4038600" cy="27432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" name="Picture 6" descr="5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3733800"/>
            <a:ext cx="4038600" cy="261619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8" name="Picture 7" descr="4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3733800"/>
            <a:ext cx="3810000" cy="26035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914400"/>
            <a:ext cx="58674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পাঠ শিরোনাম              </a:t>
            </a:r>
            <a:endParaRPr lang="en-US" sz="54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762000" y="2743200"/>
            <a:ext cx="7391400" cy="2362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ভে</a:t>
            </a:r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ড়া</a:t>
            </a:r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 পালন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Callout 6"/>
          <p:cNvSpPr/>
          <p:nvPr/>
        </p:nvSpPr>
        <p:spPr>
          <a:xfrm>
            <a:off x="3429000" y="457200"/>
            <a:ext cx="2667000" cy="1371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685800" y="1828800"/>
            <a:ext cx="7772400" cy="1066800"/>
          </a:xfrm>
          <a:prstGeom prst="flowChartTermina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ভেড়া পালনের সুবিধা বলতে পারবে।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533400" y="3124200"/>
            <a:ext cx="8305800" cy="12192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ঝড়, বৃষ্টি  ও বন্য প্রাণির হাত 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ভেড়া রক্ষা  করার কৌশল বর্ণনা করতে পারবে।</a:t>
            </a:r>
            <a:endParaRPr lang="en-US" sz="2800" dirty="0"/>
          </a:p>
        </p:txBody>
      </p:sp>
      <p:sp>
        <p:nvSpPr>
          <p:cNvPr id="11" name="Flowchart: Terminator 10"/>
          <p:cNvSpPr/>
          <p:nvPr/>
        </p:nvSpPr>
        <p:spPr>
          <a:xfrm>
            <a:off x="304800" y="4572000"/>
            <a:ext cx="8610600" cy="1828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কীভাবে ভেড়ার পরিচর্যা করতে হয় তা বর্ণনা করতে পারবে।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ACER\My Documents\Downloads\5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57200"/>
            <a:ext cx="3886200" cy="2895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2053" name="Picture 5" descr="C:\Documents and Settings\ACER\My Documents\Downloads\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581400"/>
            <a:ext cx="4038600" cy="2819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8" name="Picture 4" descr="C:\Documents and Settings\ACER\My Documents\Downloads\42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81000"/>
            <a:ext cx="4169790" cy="298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1026" name="Picture 2" descr="C:\Documents and Settings\ACER\My Documents\Downloads\15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581400"/>
            <a:ext cx="4114800" cy="2895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3276600" y="1066800"/>
            <a:ext cx="2895600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400" dirty="0"/>
          </a:p>
        </p:txBody>
      </p:sp>
      <p:sp>
        <p:nvSpPr>
          <p:cNvPr id="7" name="Left-Right-Up Arrow 6"/>
          <p:cNvSpPr/>
          <p:nvPr/>
        </p:nvSpPr>
        <p:spPr>
          <a:xfrm>
            <a:off x="1752600" y="2133600"/>
            <a:ext cx="5867400" cy="22098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ভেড়া পালনের সুবিধা কি কি ?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Documents and Settings\ACER\My Documents\Downloads\3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4114800" cy="2978988"/>
          </a:xfrm>
          <a:prstGeom prst="rect">
            <a:avLst/>
          </a:prstGeom>
          <a:noFill/>
        </p:spPr>
      </p:pic>
      <p:pic>
        <p:nvPicPr>
          <p:cNvPr id="5" name="Picture 2" descr="C:\Documents and Settings\ACER\My Documents\Downloads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276600"/>
            <a:ext cx="4232564" cy="2971800"/>
          </a:xfrm>
          <a:prstGeom prst="rect">
            <a:avLst/>
          </a:prstGeom>
          <a:noFill/>
        </p:spPr>
      </p:pic>
      <p:pic>
        <p:nvPicPr>
          <p:cNvPr id="6" name="Picture 3" descr="C:\Documents and Settings\ACER\My Documents\Downloads\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0"/>
            <a:ext cx="4267200" cy="3048000"/>
          </a:xfrm>
          <a:prstGeom prst="rect">
            <a:avLst/>
          </a:prstGeom>
          <a:noFill/>
        </p:spPr>
      </p:pic>
      <p:pic>
        <p:nvPicPr>
          <p:cNvPr id="7" name="Picture 2" descr="C:\Documents and Settings\ACER\My Documents\Downloads\14.jpeg"/>
          <p:cNvPicPr>
            <a:picLocks noChangeAspect="1" noChangeArrowheads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600" y="3429000"/>
            <a:ext cx="4419600" cy="3037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282" y="3657600"/>
            <a:ext cx="3938240" cy="29718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pic>
        <p:nvPicPr>
          <p:cNvPr id="5" name="Picture 2" descr="C:\Documents and Settings\ACER\My Documents\Downloads\1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4191000" cy="304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6" name="Picture 3" descr="C:\Documents and Settings\ACER\My Documents\Downloads\12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04800"/>
            <a:ext cx="4191000" cy="304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3074" name="Picture 2" descr="C:\Documents and Settings\ACER\My Documents\Downloads\11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657600"/>
            <a:ext cx="4114800" cy="2895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</TotalTime>
  <Words>152</Words>
  <Application>Microsoft Office PowerPoint</Application>
  <PresentationFormat>On-screen Show (4:3)</PresentationFormat>
  <Paragraphs>47</Paragraphs>
  <Slides>16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দলীয় কাজ</vt:lpstr>
      <vt:lpstr>Slide 13</vt:lpstr>
      <vt:lpstr>Slide 14</vt:lpstr>
      <vt:lpstr> বাড়ীর কাজ 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অ আ ই</dc:title>
  <dc:creator>Rubel</dc:creator>
  <cp:lastModifiedBy>JAMES</cp:lastModifiedBy>
  <cp:revision>286</cp:revision>
  <dcterms:created xsi:type="dcterms:W3CDTF">2006-08-16T00:00:00Z</dcterms:created>
  <dcterms:modified xsi:type="dcterms:W3CDTF">2019-10-30T12:52:53Z</dcterms:modified>
</cp:coreProperties>
</file>