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3" r:id="rId2"/>
    <p:sldId id="313" r:id="rId3"/>
    <p:sldId id="310" r:id="rId4"/>
    <p:sldId id="288" r:id="rId5"/>
    <p:sldId id="260" r:id="rId6"/>
    <p:sldId id="264" r:id="rId7"/>
    <p:sldId id="316" r:id="rId8"/>
    <p:sldId id="311" r:id="rId9"/>
    <p:sldId id="304" r:id="rId10"/>
    <p:sldId id="318" r:id="rId11"/>
    <p:sldId id="319" r:id="rId12"/>
    <p:sldId id="320" r:id="rId13"/>
    <p:sldId id="321" r:id="rId14"/>
    <p:sldId id="322" r:id="rId15"/>
    <p:sldId id="302" r:id="rId16"/>
    <p:sldId id="303" r:id="rId17"/>
    <p:sldId id="27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2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7805A6-6A03-410D-9F5C-E2A53408AA0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A2EA35F-8619-4F6D-A68E-4E906B55B738}">
      <dgm:prSet phldrT="[Text]"/>
      <dgm:spPr/>
      <dgm:t>
        <a:bodyPr/>
        <a:lstStyle/>
        <a:p>
          <a:r>
            <a:rPr lang="en-US" dirty="0" err="1" smtClean="0"/>
            <a:t>ব্যবস্থাপনার</a:t>
          </a:r>
          <a:r>
            <a:rPr lang="en-US" dirty="0" smtClean="0"/>
            <a:t> </a:t>
          </a:r>
          <a:r>
            <a:rPr lang="en-US" dirty="0" err="1" smtClean="0"/>
            <a:t>উপকরণ</a:t>
          </a:r>
          <a:endParaRPr lang="en-US" dirty="0"/>
        </a:p>
      </dgm:t>
    </dgm:pt>
    <dgm:pt modelId="{B67ACF1E-8582-46FA-BFFE-D39BEA0CF7F4}" type="parTrans" cxnId="{4DC6E3B9-ED63-453E-92D2-65B5582C08BE}">
      <dgm:prSet/>
      <dgm:spPr/>
      <dgm:t>
        <a:bodyPr/>
        <a:lstStyle/>
        <a:p>
          <a:endParaRPr lang="en-US"/>
        </a:p>
      </dgm:t>
    </dgm:pt>
    <dgm:pt modelId="{0D288476-423D-4191-A04E-15C2DEBE0BFA}" type="sibTrans" cxnId="{4DC6E3B9-ED63-453E-92D2-65B5582C08BE}">
      <dgm:prSet/>
      <dgm:spPr/>
      <dgm:t>
        <a:bodyPr/>
        <a:lstStyle/>
        <a:p>
          <a:endParaRPr lang="en-US"/>
        </a:p>
      </dgm:t>
    </dgm:pt>
    <dgm:pt modelId="{49621260-1091-4CED-B073-7E09B44ADAC6}">
      <dgm:prSet phldrT="[Text]"/>
      <dgm:spPr/>
      <dgm:t>
        <a:bodyPr/>
        <a:lstStyle/>
        <a:p>
          <a:r>
            <a:rPr lang="en-US" dirty="0" err="1" smtClean="0"/>
            <a:t>মানুষ</a:t>
          </a:r>
          <a:endParaRPr lang="en-US" dirty="0"/>
        </a:p>
      </dgm:t>
    </dgm:pt>
    <dgm:pt modelId="{07E237E0-1DDC-4FCF-AD52-61D22A2C4063}" type="parTrans" cxnId="{6F88DA71-09AE-4D91-80EC-343F2A66480D}">
      <dgm:prSet/>
      <dgm:spPr/>
      <dgm:t>
        <a:bodyPr/>
        <a:lstStyle/>
        <a:p>
          <a:endParaRPr lang="en-US"/>
        </a:p>
      </dgm:t>
    </dgm:pt>
    <dgm:pt modelId="{B8E5D492-E485-48B2-A911-908FD2CF46BA}" type="sibTrans" cxnId="{6F88DA71-09AE-4D91-80EC-343F2A66480D}">
      <dgm:prSet/>
      <dgm:spPr/>
      <dgm:t>
        <a:bodyPr/>
        <a:lstStyle/>
        <a:p>
          <a:endParaRPr lang="en-US"/>
        </a:p>
      </dgm:t>
    </dgm:pt>
    <dgm:pt modelId="{D70D56B5-B8B2-4C07-A0B2-D58EECC4BD01}">
      <dgm:prSet phldrT="[Text]"/>
      <dgm:spPr/>
      <dgm:t>
        <a:bodyPr/>
        <a:lstStyle/>
        <a:p>
          <a:r>
            <a:rPr lang="en-US" dirty="0" err="1" smtClean="0"/>
            <a:t>যন্ত্রপাতি</a:t>
          </a:r>
          <a:endParaRPr lang="en-US" dirty="0"/>
        </a:p>
      </dgm:t>
    </dgm:pt>
    <dgm:pt modelId="{F2D29E72-5DBC-4049-B44A-B71930565C25}" type="parTrans" cxnId="{972C4CDF-FDA8-4D6D-B0C7-799699D62C45}">
      <dgm:prSet/>
      <dgm:spPr/>
      <dgm:t>
        <a:bodyPr/>
        <a:lstStyle/>
        <a:p>
          <a:endParaRPr lang="en-US"/>
        </a:p>
      </dgm:t>
    </dgm:pt>
    <dgm:pt modelId="{CBC4FE96-767C-44C7-B972-B348007C0ED1}" type="sibTrans" cxnId="{972C4CDF-FDA8-4D6D-B0C7-799699D62C45}">
      <dgm:prSet/>
      <dgm:spPr/>
      <dgm:t>
        <a:bodyPr/>
        <a:lstStyle/>
        <a:p>
          <a:endParaRPr lang="en-US"/>
        </a:p>
      </dgm:t>
    </dgm:pt>
    <dgm:pt modelId="{4ADAB5D5-4D97-4474-BB5F-E3127932265C}">
      <dgm:prSet phldrT="[Text]"/>
      <dgm:spPr/>
      <dgm:t>
        <a:bodyPr/>
        <a:lstStyle/>
        <a:p>
          <a:r>
            <a:rPr lang="en-US" dirty="0" err="1" smtClean="0"/>
            <a:t>মালামাল</a:t>
          </a:r>
          <a:endParaRPr lang="en-US" dirty="0"/>
        </a:p>
      </dgm:t>
    </dgm:pt>
    <dgm:pt modelId="{CEC792A6-FF5F-4D2D-A40B-90886E15436E}" type="parTrans" cxnId="{ACE69615-01A1-443C-A9C3-1B035CAD609A}">
      <dgm:prSet/>
      <dgm:spPr/>
      <dgm:t>
        <a:bodyPr/>
        <a:lstStyle/>
        <a:p>
          <a:endParaRPr lang="en-US"/>
        </a:p>
      </dgm:t>
    </dgm:pt>
    <dgm:pt modelId="{21E05731-0C7C-449F-B236-55EFF56A01CB}" type="sibTrans" cxnId="{ACE69615-01A1-443C-A9C3-1B035CAD609A}">
      <dgm:prSet/>
      <dgm:spPr/>
      <dgm:t>
        <a:bodyPr/>
        <a:lstStyle/>
        <a:p>
          <a:endParaRPr lang="en-US"/>
        </a:p>
      </dgm:t>
    </dgm:pt>
    <dgm:pt modelId="{1DF75F3E-42AC-415A-A48B-5A77B7CC7671}">
      <dgm:prSet phldrT="[Text]"/>
      <dgm:spPr/>
      <dgm:t>
        <a:bodyPr/>
        <a:lstStyle/>
        <a:p>
          <a:r>
            <a:rPr lang="en-US" dirty="0" err="1" smtClean="0"/>
            <a:t>অর্থ</a:t>
          </a:r>
          <a:endParaRPr lang="en-US" dirty="0"/>
        </a:p>
      </dgm:t>
    </dgm:pt>
    <dgm:pt modelId="{984C21ED-3BA1-4FF4-BF11-B7CD5A0C994E}" type="parTrans" cxnId="{20520889-CF0F-4471-B73A-D5E75CAEE5F1}">
      <dgm:prSet/>
      <dgm:spPr/>
      <dgm:t>
        <a:bodyPr/>
        <a:lstStyle/>
        <a:p>
          <a:endParaRPr lang="en-US"/>
        </a:p>
      </dgm:t>
    </dgm:pt>
    <dgm:pt modelId="{A4304C59-BE05-4834-958F-69F02FA18D5A}" type="sibTrans" cxnId="{20520889-CF0F-4471-B73A-D5E75CAEE5F1}">
      <dgm:prSet/>
      <dgm:spPr/>
      <dgm:t>
        <a:bodyPr/>
        <a:lstStyle/>
        <a:p>
          <a:endParaRPr lang="en-US"/>
        </a:p>
      </dgm:t>
    </dgm:pt>
    <dgm:pt modelId="{3468E211-1C00-43D4-80D2-D29892175921}">
      <dgm:prSet/>
      <dgm:spPr/>
      <dgm:t>
        <a:bodyPr/>
        <a:lstStyle/>
        <a:p>
          <a:r>
            <a:rPr lang="en-US" dirty="0" err="1" smtClean="0"/>
            <a:t>বাজার</a:t>
          </a:r>
          <a:endParaRPr lang="en-US" dirty="0"/>
        </a:p>
      </dgm:t>
    </dgm:pt>
    <dgm:pt modelId="{66323674-92E2-4FEE-989F-5BAC187CF3E2}" type="parTrans" cxnId="{97000F77-0DDC-4F9E-B135-6D96A67D5BC6}">
      <dgm:prSet/>
      <dgm:spPr/>
      <dgm:t>
        <a:bodyPr/>
        <a:lstStyle/>
        <a:p>
          <a:endParaRPr lang="en-US"/>
        </a:p>
      </dgm:t>
    </dgm:pt>
    <dgm:pt modelId="{4E071B95-2F1B-4ABA-B5CD-A079EFE0B40D}" type="sibTrans" cxnId="{97000F77-0DDC-4F9E-B135-6D96A67D5BC6}">
      <dgm:prSet/>
      <dgm:spPr/>
      <dgm:t>
        <a:bodyPr/>
        <a:lstStyle/>
        <a:p>
          <a:endParaRPr lang="en-US"/>
        </a:p>
      </dgm:t>
    </dgm:pt>
    <dgm:pt modelId="{2AD0D9CE-7D2E-45B6-8B0C-59457E882E02}">
      <dgm:prSet/>
      <dgm:spPr/>
      <dgm:t>
        <a:bodyPr/>
        <a:lstStyle/>
        <a:p>
          <a:r>
            <a:rPr lang="en-US" dirty="0" err="1" smtClean="0"/>
            <a:t>পদ্ধতি</a:t>
          </a:r>
          <a:endParaRPr lang="en-US" dirty="0"/>
        </a:p>
      </dgm:t>
    </dgm:pt>
    <dgm:pt modelId="{00E17B2C-857B-4B25-AFB7-18C3552EE5B1}" type="parTrans" cxnId="{91A941EF-50F6-4AF0-A787-416943E664DE}">
      <dgm:prSet/>
      <dgm:spPr/>
      <dgm:t>
        <a:bodyPr/>
        <a:lstStyle/>
        <a:p>
          <a:endParaRPr lang="en-US"/>
        </a:p>
      </dgm:t>
    </dgm:pt>
    <dgm:pt modelId="{2E6099DB-BB29-410E-B925-C9112791E039}" type="sibTrans" cxnId="{91A941EF-50F6-4AF0-A787-416943E664DE}">
      <dgm:prSet/>
      <dgm:spPr/>
      <dgm:t>
        <a:bodyPr/>
        <a:lstStyle/>
        <a:p>
          <a:endParaRPr lang="en-US"/>
        </a:p>
      </dgm:t>
    </dgm:pt>
    <dgm:pt modelId="{2C5EDBD5-0E87-4299-91D3-0BB2AB898A6E}" type="pres">
      <dgm:prSet presAssocID="{787805A6-6A03-410D-9F5C-E2A53408AA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2F09F6A-F49D-414A-BD1F-B9AA3F415E15}" type="pres">
      <dgm:prSet presAssocID="{0A2EA35F-8619-4F6D-A68E-4E906B55B738}" presName="centerShape" presStyleLbl="node0" presStyleIdx="0" presStyleCnt="1"/>
      <dgm:spPr/>
      <dgm:t>
        <a:bodyPr/>
        <a:lstStyle/>
        <a:p>
          <a:endParaRPr lang="en-US"/>
        </a:p>
      </dgm:t>
    </dgm:pt>
    <dgm:pt modelId="{157AEFF2-2BB8-42E1-AEDA-E4EE66EA2554}" type="pres">
      <dgm:prSet presAssocID="{49621260-1091-4CED-B073-7E09B44ADAC6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93B034-B0BA-40E8-98F6-E4A0860FE945}" type="pres">
      <dgm:prSet presAssocID="{49621260-1091-4CED-B073-7E09B44ADAC6}" presName="dummy" presStyleCnt="0"/>
      <dgm:spPr/>
    </dgm:pt>
    <dgm:pt modelId="{A47E4C80-B7B7-47A3-A8AB-49E5B38866E9}" type="pres">
      <dgm:prSet presAssocID="{B8E5D492-E485-48B2-A911-908FD2CF46BA}" presName="sibTrans" presStyleLbl="sibTrans2D1" presStyleIdx="0" presStyleCnt="6"/>
      <dgm:spPr/>
      <dgm:t>
        <a:bodyPr/>
        <a:lstStyle/>
        <a:p>
          <a:endParaRPr lang="en-US"/>
        </a:p>
      </dgm:t>
    </dgm:pt>
    <dgm:pt modelId="{6724315B-8ADB-4A34-A656-7E963E88C19F}" type="pres">
      <dgm:prSet presAssocID="{D70D56B5-B8B2-4C07-A0B2-D58EECC4BD0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FB2851-11B4-4D6E-9F2D-328779C10CF1}" type="pres">
      <dgm:prSet presAssocID="{D70D56B5-B8B2-4C07-A0B2-D58EECC4BD01}" presName="dummy" presStyleCnt="0"/>
      <dgm:spPr/>
    </dgm:pt>
    <dgm:pt modelId="{F5AB64C0-2C68-4572-BA51-ED2A416E2D4C}" type="pres">
      <dgm:prSet presAssocID="{CBC4FE96-767C-44C7-B972-B348007C0ED1}" presName="sibTrans" presStyleLbl="sibTrans2D1" presStyleIdx="1" presStyleCnt="6"/>
      <dgm:spPr/>
      <dgm:t>
        <a:bodyPr/>
        <a:lstStyle/>
        <a:p>
          <a:endParaRPr lang="en-US"/>
        </a:p>
      </dgm:t>
    </dgm:pt>
    <dgm:pt modelId="{EE7F2061-DC2C-4AB1-9B23-AF504BFD32E9}" type="pres">
      <dgm:prSet presAssocID="{4ADAB5D5-4D97-4474-BB5F-E3127932265C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CE3B63B-F4B5-4209-9F30-FC51C58CF239}" type="pres">
      <dgm:prSet presAssocID="{4ADAB5D5-4D97-4474-BB5F-E3127932265C}" presName="dummy" presStyleCnt="0"/>
      <dgm:spPr/>
    </dgm:pt>
    <dgm:pt modelId="{A49DBEC4-F8CB-41D3-8672-52A63AA450AE}" type="pres">
      <dgm:prSet presAssocID="{21E05731-0C7C-449F-B236-55EFF56A01CB}" presName="sibTrans" presStyleLbl="sibTrans2D1" presStyleIdx="2" presStyleCnt="6"/>
      <dgm:spPr/>
      <dgm:t>
        <a:bodyPr/>
        <a:lstStyle/>
        <a:p>
          <a:endParaRPr lang="en-US"/>
        </a:p>
      </dgm:t>
    </dgm:pt>
    <dgm:pt modelId="{78CD9020-F9CB-4DF8-BBB6-A5F8FBC12A66}" type="pres">
      <dgm:prSet presAssocID="{1DF75F3E-42AC-415A-A48B-5A77B7CC7671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B5902F-9306-4CE3-83BF-0463969AC14A}" type="pres">
      <dgm:prSet presAssocID="{1DF75F3E-42AC-415A-A48B-5A77B7CC7671}" presName="dummy" presStyleCnt="0"/>
      <dgm:spPr/>
    </dgm:pt>
    <dgm:pt modelId="{BC028521-C550-4BE1-8EA4-96E0CB5EEDEB}" type="pres">
      <dgm:prSet presAssocID="{A4304C59-BE05-4834-958F-69F02FA18D5A}" presName="sibTrans" presStyleLbl="sibTrans2D1" presStyleIdx="3" presStyleCnt="6"/>
      <dgm:spPr/>
      <dgm:t>
        <a:bodyPr/>
        <a:lstStyle/>
        <a:p>
          <a:endParaRPr lang="en-US"/>
        </a:p>
      </dgm:t>
    </dgm:pt>
    <dgm:pt modelId="{8695D8F7-B2A4-4468-9258-EB34C0BE938C}" type="pres">
      <dgm:prSet presAssocID="{3468E211-1C00-43D4-80D2-D29892175921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DA7A0D-5845-44FC-9AFD-E1CDCA52B1FD}" type="pres">
      <dgm:prSet presAssocID="{3468E211-1C00-43D4-80D2-D29892175921}" presName="dummy" presStyleCnt="0"/>
      <dgm:spPr/>
    </dgm:pt>
    <dgm:pt modelId="{27A6FC59-A6B7-482F-9A2E-EE1DFEA872F5}" type="pres">
      <dgm:prSet presAssocID="{4E071B95-2F1B-4ABA-B5CD-A079EFE0B40D}" presName="sibTrans" presStyleLbl="sibTrans2D1" presStyleIdx="4" presStyleCnt="6"/>
      <dgm:spPr/>
      <dgm:t>
        <a:bodyPr/>
        <a:lstStyle/>
        <a:p>
          <a:endParaRPr lang="en-US"/>
        </a:p>
      </dgm:t>
    </dgm:pt>
    <dgm:pt modelId="{D6D843A6-91DE-4D27-B263-BBAA839E1654}" type="pres">
      <dgm:prSet presAssocID="{2AD0D9CE-7D2E-45B6-8B0C-59457E882E0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F8BFEA-934E-4680-8205-1D90533EFE81}" type="pres">
      <dgm:prSet presAssocID="{2AD0D9CE-7D2E-45B6-8B0C-59457E882E02}" presName="dummy" presStyleCnt="0"/>
      <dgm:spPr/>
    </dgm:pt>
    <dgm:pt modelId="{482EE6C6-1200-47C8-BAB5-BD35C4D2D72C}" type="pres">
      <dgm:prSet presAssocID="{2E6099DB-BB29-410E-B925-C9112791E039}" presName="sibTrans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B0CF933B-8F1D-47F7-B2CA-8FBAD93B2981}" type="presOf" srcId="{B8E5D492-E485-48B2-A911-908FD2CF46BA}" destId="{A47E4C80-B7B7-47A3-A8AB-49E5B38866E9}" srcOrd="0" destOrd="0" presId="urn:microsoft.com/office/officeart/2005/8/layout/radial6"/>
    <dgm:cxn modelId="{66275465-3237-41AE-BA2B-89490E3E1013}" type="presOf" srcId="{49621260-1091-4CED-B073-7E09B44ADAC6}" destId="{157AEFF2-2BB8-42E1-AEDA-E4EE66EA2554}" srcOrd="0" destOrd="0" presId="urn:microsoft.com/office/officeart/2005/8/layout/radial6"/>
    <dgm:cxn modelId="{F93CE66F-57BE-4638-A4F2-3E0FB8B510AF}" type="presOf" srcId="{4ADAB5D5-4D97-4474-BB5F-E3127932265C}" destId="{EE7F2061-DC2C-4AB1-9B23-AF504BFD32E9}" srcOrd="0" destOrd="0" presId="urn:microsoft.com/office/officeart/2005/8/layout/radial6"/>
    <dgm:cxn modelId="{91A941EF-50F6-4AF0-A787-416943E664DE}" srcId="{0A2EA35F-8619-4F6D-A68E-4E906B55B738}" destId="{2AD0D9CE-7D2E-45B6-8B0C-59457E882E02}" srcOrd="5" destOrd="0" parTransId="{00E17B2C-857B-4B25-AFB7-18C3552EE5B1}" sibTransId="{2E6099DB-BB29-410E-B925-C9112791E039}"/>
    <dgm:cxn modelId="{093234A0-DFE7-4822-8B6E-D9A6456C35BA}" type="presOf" srcId="{0A2EA35F-8619-4F6D-A68E-4E906B55B738}" destId="{22F09F6A-F49D-414A-BD1F-B9AA3F415E15}" srcOrd="0" destOrd="0" presId="urn:microsoft.com/office/officeart/2005/8/layout/radial6"/>
    <dgm:cxn modelId="{6C2772B0-8626-45C6-A28F-0C63610616D8}" type="presOf" srcId="{A4304C59-BE05-4834-958F-69F02FA18D5A}" destId="{BC028521-C550-4BE1-8EA4-96E0CB5EEDEB}" srcOrd="0" destOrd="0" presId="urn:microsoft.com/office/officeart/2005/8/layout/radial6"/>
    <dgm:cxn modelId="{20520889-CF0F-4471-B73A-D5E75CAEE5F1}" srcId="{0A2EA35F-8619-4F6D-A68E-4E906B55B738}" destId="{1DF75F3E-42AC-415A-A48B-5A77B7CC7671}" srcOrd="3" destOrd="0" parTransId="{984C21ED-3BA1-4FF4-BF11-B7CD5A0C994E}" sibTransId="{A4304C59-BE05-4834-958F-69F02FA18D5A}"/>
    <dgm:cxn modelId="{6F88DA71-09AE-4D91-80EC-343F2A66480D}" srcId="{0A2EA35F-8619-4F6D-A68E-4E906B55B738}" destId="{49621260-1091-4CED-B073-7E09B44ADAC6}" srcOrd="0" destOrd="0" parTransId="{07E237E0-1DDC-4FCF-AD52-61D22A2C4063}" sibTransId="{B8E5D492-E485-48B2-A911-908FD2CF46BA}"/>
    <dgm:cxn modelId="{855F5A72-5DDF-4691-9ADA-97B622B118D2}" type="presOf" srcId="{2AD0D9CE-7D2E-45B6-8B0C-59457E882E02}" destId="{D6D843A6-91DE-4D27-B263-BBAA839E1654}" srcOrd="0" destOrd="0" presId="urn:microsoft.com/office/officeart/2005/8/layout/radial6"/>
    <dgm:cxn modelId="{EF6C5426-9C37-4F15-8C81-C38997FB8799}" type="presOf" srcId="{3468E211-1C00-43D4-80D2-D29892175921}" destId="{8695D8F7-B2A4-4468-9258-EB34C0BE938C}" srcOrd="0" destOrd="0" presId="urn:microsoft.com/office/officeart/2005/8/layout/radial6"/>
    <dgm:cxn modelId="{14AAD43A-B008-4633-B1F8-16243D644937}" type="presOf" srcId="{D70D56B5-B8B2-4C07-A0B2-D58EECC4BD01}" destId="{6724315B-8ADB-4A34-A656-7E963E88C19F}" srcOrd="0" destOrd="0" presId="urn:microsoft.com/office/officeart/2005/8/layout/radial6"/>
    <dgm:cxn modelId="{36496ACE-884D-4ED0-BBBB-564C52DF8196}" type="presOf" srcId="{2E6099DB-BB29-410E-B925-C9112791E039}" destId="{482EE6C6-1200-47C8-BAB5-BD35C4D2D72C}" srcOrd="0" destOrd="0" presId="urn:microsoft.com/office/officeart/2005/8/layout/radial6"/>
    <dgm:cxn modelId="{972C4CDF-FDA8-4D6D-B0C7-799699D62C45}" srcId="{0A2EA35F-8619-4F6D-A68E-4E906B55B738}" destId="{D70D56B5-B8B2-4C07-A0B2-D58EECC4BD01}" srcOrd="1" destOrd="0" parTransId="{F2D29E72-5DBC-4049-B44A-B71930565C25}" sibTransId="{CBC4FE96-767C-44C7-B972-B348007C0ED1}"/>
    <dgm:cxn modelId="{B9C77226-783C-4178-87CF-FAA81C9D8EF9}" type="presOf" srcId="{787805A6-6A03-410D-9F5C-E2A53408AA0D}" destId="{2C5EDBD5-0E87-4299-91D3-0BB2AB898A6E}" srcOrd="0" destOrd="0" presId="urn:microsoft.com/office/officeart/2005/8/layout/radial6"/>
    <dgm:cxn modelId="{76194DFF-2352-480D-A5A2-8389C4F0258B}" type="presOf" srcId="{1DF75F3E-42AC-415A-A48B-5A77B7CC7671}" destId="{78CD9020-F9CB-4DF8-BBB6-A5F8FBC12A66}" srcOrd="0" destOrd="0" presId="urn:microsoft.com/office/officeart/2005/8/layout/radial6"/>
    <dgm:cxn modelId="{75076519-915A-45A6-BA63-28C20C219BF9}" type="presOf" srcId="{4E071B95-2F1B-4ABA-B5CD-A079EFE0B40D}" destId="{27A6FC59-A6B7-482F-9A2E-EE1DFEA872F5}" srcOrd="0" destOrd="0" presId="urn:microsoft.com/office/officeart/2005/8/layout/radial6"/>
    <dgm:cxn modelId="{2AA7A016-3A68-4032-B9FE-344DF8EF3214}" type="presOf" srcId="{CBC4FE96-767C-44C7-B972-B348007C0ED1}" destId="{F5AB64C0-2C68-4572-BA51-ED2A416E2D4C}" srcOrd="0" destOrd="0" presId="urn:microsoft.com/office/officeart/2005/8/layout/radial6"/>
    <dgm:cxn modelId="{4DC6E3B9-ED63-453E-92D2-65B5582C08BE}" srcId="{787805A6-6A03-410D-9F5C-E2A53408AA0D}" destId="{0A2EA35F-8619-4F6D-A68E-4E906B55B738}" srcOrd="0" destOrd="0" parTransId="{B67ACF1E-8582-46FA-BFFE-D39BEA0CF7F4}" sibTransId="{0D288476-423D-4191-A04E-15C2DEBE0BFA}"/>
    <dgm:cxn modelId="{ACE69615-01A1-443C-A9C3-1B035CAD609A}" srcId="{0A2EA35F-8619-4F6D-A68E-4E906B55B738}" destId="{4ADAB5D5-4D97-4474-BB5F-E3127932265C}" srcOrd="2" destOrd="0" parTransId="{CEC792A6-FF5F-4D2D-A40B-90886E15436E}" sibTransId="{21E05731-0C7C-449F-B236-55EFF56A01CB}"/>
    <dgm:cxn modelId="{C48ACF34-64DA-43A6-BDFF-866AB4415987}" type="presOf" srcId="{21E05731-0C7C-449F-B236-55EFF56A01CB}" destId="{A49DBEC4-F8CB-41D3-8672-52A63AA450AE}" srcOrd="0" destOrd="0" presId="urn:microsoft.com/office/officeart/2005/8/layout/radial6"/>
    <dgm:cxn modelId="{97000F77-0DDC-4F9E-B135-6D96A67D5BC6}" srcId="{0A2EA35F-8619-4F6D-A68E-4E906B55B738}" destId="{3468E211-1C00-43D4-80D2-D29892175921}" srcOrd="4" destOrd="0" parTransId="{66323674-92E2-4FEE-989F-5BAC187CF3E2}" sibTransId="{4E071B95-2F1B-4ABA-B5CD-A079EFE0B40D}"/>
    <dgm:cxn modelId="{9D9B98C4-F8F4-4220-92C9-C6D6E9D92975}" type="presParOf" srcId="{2C5EDBD5-0E87-4299-91D3-0BB2AB898A6E}" destId="{22F09F6A-F49D-414A-BD1F-B9AA3F415E15}" srcOrd="0" destOrd="0" presId="urn:microsoft.com/office/officeart/2005/8/layout/radial6"/>
    <dgm:cxn modelId="{D25BDCF3-3935-4159-ACB2-6A499C26EBEB}" type="presParOf" srcId="{2C5EDBD5-0E87-4299-91D3-0BB2AB898A6E}" destId="{157AEFF2-2BB8-42E1-AEDA-E4EE66EA2554}" srcOrd="1" destOrd="0" presId="urn:microsoft.com/office/officeart/2005/8/layout/radial6"/>
    <dgm:cxn modelId="{D4985DF7-FD0C-4B63-B900-53C0F33D1F26}" type="presParOf" srcId="{2C5EDBD5-0E87-4299-91D3-0BB2AB898A6E}" destId="{1893B034-B0BA-40E8-98F6-E4A0860FE945}" srcOrd="2" destOrd="0" presId="urn:microsoft.com/office/officeart/2005/8/layout/radial6"/>
    <dgm:cxn modelId="{68B45615-30BA-48AB-A249-883F240E66F3}" type="presParOf" srcId="{2C5EDBD5-0E87-4299-91D3-0BB2AB898A6E}" destId="{A47E4C80-B7B7-47A3-A8AB-49E5B38866E9}" srcOrd="3" destOrd="0" presId="urn:microsoft.com/office/officeart/2005/8/layout/radial6"/>
    <dgm:cxn modelId="{39E8BBFD-B873-46FC-8763-62CB055D272D}" type="presParOf" srcId="{2C5EDBD5-0E87-4299-91D3-0BB2AB898A6E}" destId="{6724315B-8ADB-4A34-A656-7E963E88C19F}" srcOrd="4" destOrd="0" presId="urn:microsoft.com/office/officeart/2005/8/layout/radial6"/>
    <dgm:cxn modelId="{1398CE97-799D-405C-95CF-92C3787FFA1F}" type="presParOf" srcId="{2C5EDBD5-0E87-4299-91D3-0BB2AB898A6E}" destId="{C2FB2851-11B4-4D6E-9F2D-328779C10CF1}" srcOrd="5" destOrd="0" presId="urn:microsoft.com/office/officeart/2005/8/layout/radial6"/>
    <dgm:cxn modelId="{D59178A9-825F-471C-9193-5530E6A02072}" type="presParOf" srcId="{2C5EDBD5-0E87-4299-91D3-0BB2AB898A6E}" destId="{F5AB64C0-2C68-4572-BA51-ED2A416E2D4C}" srcOrd="6" destOrd="0" presId="urn:microsoft.com/office/officeart/2005/8/layout/radial6"/>
    <dgm:cxn modelId="{A165E068-D73A-4494-8CCF-7179C118935A}" type="presParOf" srcId="{2C5EDBD5-0E87-4299-91D3-0BB2AB898A6E}" destId="{EE7F2061-DC2C-4AB1-9B23-AF504BFD32E9}" srcOrd="7" destOrd="0" presId="urn:microsoft.com/office/officeart/2005/8/layout/radial6"/>
    <dgm:cxn modelId="{44A69AA8-018B-4259-B8F9-F335186DAF4E}" type="presParOf" srcId="{2C5EDBD5-0E87-4299-91D3-0BB2AB898A6E}" destId="{3CE3B63B-F4B5-4209-9F30-FC51C58CF239}" srcOrd="8" destOrd="0" presId="urn:microsoft.com/office/officeart/2005/8/layout/radial6"/>
    <dgm:cxn modelId="{4FDC0CAD-C3D5-4174-BC5F-6A252969F489}" type="presParOf" srcId="{2C5EDBD5-0E87-4299-91D3-0BB2AB898A6E}" destId="{A49DBEC4-F8CB-41D3-8672-52A63AA450AE}" srcOrd="9" destOrd="0" presId="urn:microsoft.com/office/officeart/2005/8/layout/radial6"/>
    <dgm:cxn modelId="{208635B3-EFBD-4A49-814A-95A89FAF743F}" type="presParOf" srcId="{2C5EDBD5-0E87-4299-91D3-0BB2AB898A6E}" destId="{78CD9020-F9CB-4DF8-BBB6-A5F8FBC12A66}" srcOrd="10" destOrd="0" presId="urn:microsoft.com/office/officeart/2005/8/layout/radial6"/>
    <dgm:cxn modelId="{AADE7E03-97A7-430F-AAF6-92A6C68630A6}" type="presParOf" srcId="{2C5EDBD5-0E87-4299-91D3-0BB2AB898A6E}" destId="{71B5902F-9306-4CE3-83BF-0463969AC14A}" srcOrd="11" destOrd="0" presId="urn:microsoft.com/office/officeart/2005/8/layout/radial6"/>
    <dgm:cxn modelId="{FDF3A6E0-4303-4F36-974F-0449BCEB764B}" type="presParOf" srcId="{2C5EDBD5-0E87-4299-91D3-0BB2AB898A6E}" destId="{BC028521-C550-4BE1-8EA4-96E0CB5EEDEB}" srcOrd="12" destOrd="0" presId="urn:microsoft.com/office/officeart/2005/8/layout/radial6"/>
    <dgm:cxn modelId="{5D72D033-82E7-41E0-9781-A0F2AD3D46FB}" type="presParOf" srcId="{2C5EDBD5-0E87-4299-91D3-0BB2AB898A6E}" destId="{8695D8F7-B2A4-4468-9258-EB34C0BE938C}" srcOrd="13" destOrd="0" presId="urn:microsoft.com/office/officeart/2005/8/layout/radial6"/>
    <dgm:cxn modelId="{F9B8C8D4-4C1C-4C6A-8215-30F5D3C51C48}" type="presParOf" srcId="{2C5EDBD5-0E87-4299-91D3-0BB2AB898A6E}" destId="{F7DA7A0D-5845-44FC-9AFD-E1CDCA52B1FD}" srcOrd="14" destOrd="0" presId="urn:microsoft.com/office/officeart/2005/8/layout/radial6"/>
    <dgm:cxn modelId="{F1B23C24-1C24-4BDD-A864-A21FD1C978D8}" type="presParOf" srcId="{2C5EDBD5-0E87-4299-91D3-0BB2AB898A6E}" destId="{27A6FC59-A6B7-482F-9A2E-EE1DFEA872F5}" srcOrd="15" destOrd="0" presId="urn:microsoft.com/office/officeart/2005/8/layout/radial6"/>
    <dgm:cxn modelId="{CF2BC0BF-0000-4526-B2AD-1F1A6698A76D}" type="presParOf" srcId="{2C5EDBD5-0E87-4299-91D3-0BB2AB898A6E}" destId="{D6D843A6-91DE-4D27-B263-BBAA839E1654}" srcOrd="16" destOrd="0" presId="urn:microsoft.com/office/officeart/2005/8/layout/radial6"/>
    <dgm:cxn modelId="{21AE4983-570A-4F65-BB2A-1BC3D266707A}" type="presParOf" srcId="{2C5EDBD5-0E87-4299-91D3-0BB2AB898A6E}" destId="{E1F8BFEA-934E-4680-8205-1D90533EFE81}" srcOrd="17" destOrd="0" presId="urn:microsoft.com/office/officeart/2005/8/layout/radial6"/>
    <dgm:cxn modelId="{AFDBD517-8B75-416C-8A19-29B49E7DDF8A}" type="presParOf" srcId="{2C5EDBD5-0E87-4299-91D3-0BB2AB898A6E}" destId="{482EE6C6-1200-47C8-BAB5-BD35C4D2D72C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EE6C6-1200-47C8-BAB5-BD35C4D2D72C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12600000"/>
            <a:gd name="adj2" fmla="val 162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A6FC59-A6B7-482F-9A2E-EE1DFEA872F5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9000000"/>
            <a:gd name="adj2" fmla="val 126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028521-C550-4BE1-8EA4-96E0CB5EEDEB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5400000"/>
            <a:gd name="adj2" fmla="val 90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9DBEC4-F8CB-41D3-8672-52A63AA450AE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1800000"/>
            <a:gd name="adj2" fmla="val 54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AB64C0-2C68-4572-BA51-ED2A416E2D4C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19800000"/>
            <a:gd name="adj2" fmla="val 1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7E4C80-B7B7-47A3-A8AB-49E5B38866E9}">
      <dsp:nvSpPr>
        <dsp:cNvPr id="0" name=""/>
        <dsp:cNvSpPr/>
      </dsp:nvSpPr>
      <dsp:spPr>
        <a:xfrm>
          <a:off x="2697132" y="651374"/>
          <a:ext cx="4449822" cy="4449822"/>
        </a:xfrm>
        <a:prstGeom prst="blockArc">
          <a:avLst>
            <a:gd name="adj1" fmla="val 16200000"/>
            <a:gd name="adj2" fmla="val 19800000"/>
            <a:gd name="adj3" fmla="val 453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F09F6A-F49D-414A-BD1F-B9AA3F415E15}">
      <dsp:nvSpPr>
        <dsp:cNvPr id="0" name=""/>
        <dsp:cNvSpPr/>
      </dsp:nvSpPr>
      <dsp:spPr>
        <a:xfrm>
          <a:off x="3922253" y="1876495"/>
          <a:ext cx="1999580" cy="19995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300" kern="1200" dirty="0" err="1" smtClean="0"/>
            <a:t>ব্যবস্থাপনার</a:t>
          </a:r>
          <a:r>
            <a:rPr lang="en-US" sz="3300" kern="1200" dirty="0" smtClean="0"/>
            <a:t> </a:t>
          </a:r>
          <a:r>
            <a:rPr lang="en-US" sz="3300" kern="1200" dirty="0" err="1" smtClean="0"/>
            <a:t>উপকরণ</a:t>
          </a:r>
          <a:endParaRPr lang="en-US" sz="3300" kern="1200" dirty="0"/>
        </a:p>
      </dsp:txBody>
      <dsp:txXfrm>
        <a:off x="4215085" y="2169327"/>
        <a:ext cx="1413916" cy="1413916"/>
      </dsp:txXfrm>
    </dsp:sp>
    <dsp:sp modelId="{157AEFF2-2BB8-42E1-AEDA-E4EE66EA2554}">
      <dsp:nvSpPr>
        <dsp:cNvPr id="0" name=""/>
        <dsp:cNvSpPr/>
      </dsp:nvSpPr>
      <dsp:spPr>
        <a:xfrm>
          <a:off x="4222190" y="1910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মানুষ</a:t>
          </a:r>
          <a:endParaRPr lang="en-US" sz="2900" kern="1200" dirty="0"/>
        </a:p>
      </dsp:txBody>
      <dsp:txXfrm>
        <a:off x="4427172" y="206892"/>
        <a:ext cx="989742" cy="989742"/>
      </dsp:txXfrm>
    </dsp:sp>
    <dsp:sp modelId="{6724315B-8ADB-4A34-A656-7E963E88C19F}">
      <dsp:nvSpPr>
        <dsp:cNvPr id="0" name=""/>
        <dsp:cNvSpPr/>
      </dsp:nvSpPr>
      <dsp:spPr>
        <a:xfrm>
          <a:off x="6105381" y="1089171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যন্ত্রপাতি</a:t>
          </a:r>
          <a:endParaRPr lang="en-US" sz="2900" kern="1200" dirty="0"/>
        </a:p>
      </dsp:txBody>
      <dsp:txXfrm>
        <a:off x="6310363" y="1294153"/>
        <a:ext cx="989742" cy="989742"/>
      </dsp:txXfrm>
    </dsp:sp>
    <dsp:sp modelId="{EE7F2061-DC2C-4AB1-9B23-AF504BFD32E9}">
      <dsp:nvSpPr>
        <dsp:cNvPr id="0" name=""/>
        <dsp:cNvSpPr/>
      </dsp:nvSpPr>
      <dsp:spPr>
        <a:xfrm>
          <a:off x="6105381" y="3263693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মালামাল</a:t>
          </a:r>
          <a:endParaRPr lang="en-US" sz="2900" kern="1200" dirty="0"/>
        </a:p>
      </dsp:txBody>
      <dsp:txXfrm>
        <a:off x="6310363" y="3468675"/>
        <a:ext cx="989742" cy="989742"/>
      </dsp:txXfrm>
    </dsp:sp>
    <dsp:sp modelId="{78CD9020-F9CB-4DF8-BBB6-A5F8FBC12A66}">
      <dsp:nvSpPr>
        <dsp:cNvPr id="0" name=""/>
        <dsp:cNvSpPr/>
      </dsp:nvSpPr>
      <dsp:spPr>
        <a:xfrm>
          <a:off x="4222190" y="4350954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অর্থ</a:t>
          </a:r>
          <a:endParaRPr lang="en-US" sz="2900" kern="1200" dirty="0"/>
        </a:p>
      </dsp:txBody>
      <dsp:txXfrm>
        <a:off x="4427172" y="4555936"/>
        <a:ext cx="989742" cy="989742"/>
      </dsp:txXfrm>
    </dsp:sp>
    <dsp:sp modelId="{8695D8F7-B2A4-4468-9258-EB34C0BE938C}">
      <dsp:nvSpPr>
        <dsp:cNvPr id="0" name=""/>
        <dsp:cNvSpPr/>
      </dsp:nvSpPr>
      <dsp:spPr>
        <a:xfrm>
          <a:off x="2338999" y="3263693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বাজার</a:t>
          </a:r>
          <a:endParaRPr lang="en-US" sz="2900" kern="1200" dirty="0"/>
        </a:p>
      </dsp:txBody>
      <dsp:txXfrm>
        <a:off x="2543981" y="3468675"/>
        <a:ext cx="989742" cy="989742"/>
      </dsp:txXfrm>
    </dsp:sp>
    <dsp:sp modelId="{D6D843A6-91DE-4D27-B263-BBAA839E1654}">
      <dsp:nvSpPr>
        <dsp:cNvPr id="0" name=""/>
        <dsp:cNvSpPr/>
      </dsp:nvSpPr>
      <dsp:spPr>
        <a:xfrm>
          <a:off x="2338999" y="1089171"/>
          <a:ext cx="1399706" cy="13997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900" kern="1200" dirty="0" err="1" smtClean="0"/>
            <a:t>পদ্ধতি</a:t>
          </a:r>
          <a:endParaRPr lang="en-US" sz="2900" kern="1200" dirty="0"/>
        </a:p>
      </dsp:txBody>
      <dsp:txXfrm>
        <a:off x="2543981" y="1294153"/>
        <a:ext cx="989742" cy="9897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8D299E-9D72-437D-A94B-38D79805A215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4485-ED16-4C6D-B8E1-F0C93D0E30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476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3BF8F2-E63E-4EA9-917C-FBBC72B6DDA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3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F7CBA2-C54E-436F-B1E8-8A619DE046C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064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4485-ED16-4C6D-B8E1-F0C93D0E30E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523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07AC8D-782C-4C78-9A55-B2B71C1F919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42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855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853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1445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70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38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080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630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228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251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7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994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1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8C099F-99BC-456D-806B-4726D1EB1311}" type="datetimeFigureOut">
              <a:rPr lang="en-US" smtClean="0"/>
              <a:t>10/29/2019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618CD-00E6-435F-901B-4FA400185F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449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আজকের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ক্লাসে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সকলকে</a:t>
            </a:r>
            <a:r>
              <a:rPr lang="en-US" sz="8800" dirty="0" smtClean="0">
                <a:solidFill>
                  <a:schemeClr val="bg1"/>
                </a:solidFill>
                <a:latin typeface="NikoshBAN"/>
              </a:rPr>
              <a:t> </a:t>
            </a:r>
            <a:r>
              <a:rPr lang="en-US" sz="8800" dirty="0" err="1" smtClean="0">
                <a:solidFill>
                  <a:schemeClr val="bg1"/>
                </a:solidFill>
                <a:latin typeface="NikoshBAN"/>
              </a:rPr>
              <a:t>স্বাগতম</a:t>
            </a:r>
            <a:endParaRPr lang="en-US" sz="8800" dirty="0">
              <a:solidFill>
                <a:schemeClr val="bg1"/>
              </a:solidFill>
              <a:latin typeface="NikoshBAN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1857375"/>
            <a:ext cx="10515599" cy="4800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195616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যন্ত্রপাতি</a:t>
            </a:r>
            <a:endParaRPr lang="en-US" sz="4800" dirty="0" smtClean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15" y="2014537"/>
            <a:ext cx="11178698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69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মালামাল</a:t>
            </a:r>
            <a:endParaRPr lang="en-US" sz="48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80" y="2057400"/>
            <a:ext cx="10906125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395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অর্থ</a:t>
            </a:r>
            <a:endParaRPr lang="en-US" sz="48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024062"/>
            <a:ext cx="11029950" cy="4833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45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বাজার</a:t>
            </a:r>
            <a:endParaRPr lang="en-US" sz="48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12" y="2000250"/>
            <a:ext cx="10606088" cy="4529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52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পদ্ধতি</a:t>
            </a:r>
            <a:endParaRPr lang="en-US" sz="4800" dirty="0">
              <a:latin typeface="NikoshBAN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425" y="2205037"/>
            <a:ext cx="10768013" cy="3981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84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ame 2"/>
          <p:cNvSpPr/>
          <p:nvPr/>
        </p:nvSpPr>
        <p:spPr>
          <a:xfrm>
            <a:off x="200026" y="1757363"/>
            <a:ext cx="11991974" cy="4972050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52539" y="3089226"/>
            <a:ext cx="9348788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NikoshBAN"/>
              </a:rPr>
              <a:t>১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।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ব্যবস্থাপনার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উপকরণ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</a:p>
          <a:p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৩। 6M –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এর</a:t>
            </a:r>
            <a:r>
              <a:rPr lang="en-US" sz="4800" b="1" dirty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পূর্ণরূপ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ikoshBAN"/>
              </a:rPr>
              <a:t>কী</a:t>
            </a:r>
            <a:r>
              <a:rPr lang="en-US" sz="4800" b="1" dirty="0" smtClean="0">
                <a:solidFill>
                  <a:srgbClr val="7030A0"/>
                </a:solidFill>
                <a:latin typeface="NikoshBAN"/>
              </a:rPr>
              <a:t> ?</a:t>
            </a:r>
            <a:endParaRPr lang="en-US" sz="4800" b="1" dirty="0">
              <a:solidFill>
                <a:srgbClr val="7030A0"/>
              </a:solidFill>
              <a:latin typeface="NikoshBAN"/>
            </a:endParaRPr>
          </a:p>
          <a:p>
            <a:endParaRPr lang="as-IN" sz="4800" b="1" dirty="0">
              <a:solidFill>
                <a:srgbClr val="7030A0"/>
              </a:solidFill>
              <a:latin typeface="NikoshBAN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43150" y="75768"/>
            <a:ext cx="56149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latin typeface="NikoshBAN"/>
              </a:rPr>
              <a:t>মূল্যায়ন</a:t>
            </a:r>
            <a:endParaRPr lang="en-US" sz="72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377203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1871663"/>
            <a:ext cx="12192000" cy="4986337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66787" y="3429511"/>
            <a:ext cx="10515601" cy="187064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‘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ব্যবস্থাপনা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কীভাবে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উপকরণসমূহের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সদ্ব্যবহার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করে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?’-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ব্যাখ্যা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</a:t>
            </a:r>
            <a:r>
              <a:rPr lang="en-US" sz="5400" dirty="0" err="1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করো</a:t>
            </a:r>
            <a:r>
              <a:rPr lang="en-US" sz="5400" dirty="0" smtClean="0">
                <a:solidFill>
                  <a:srgbClr val="0070C0"/>
                </a:solidFill>
                <a:latin typeface="NikoshBAN"/>
                <a:ea typeface="Calibri" panose="020F0502020204030204" pitchFamily="34" charset="0"/>
              </a:rPr>
              <a:t> ।</a:t>
            </a:r>
            <a:endParaRPr lang="en-US" sz="5400" dirty="0">
              <a:solidFill>
                <a:srgbClr val="0070C0"/>
              </a:solidFill>
              <a:latin typeface="NikoshBAN"/>
              <a:ea typeface="Calibri" panose="020F0502020204030204" pitchFamily="34" charset="0"/>
            </a:endParaRPr>
          </a:p>
        </p:txBody>
      </p:sp>
      <p:sp>
        <p:nvSpPr>
          <p:cNvPr id="4" name="Flowchart: Predefined Process 3"/>
          <p:cNvSpPr/>
          <p:nvPr/>
        </p:nvSpPr>
        <p:spPr>
          <a:xfrm>
            <a:off x="2402681" y="271783"/>
            <a:ext cx="7386638" cy="1143000"/>
          </a:xfrm>
          <a:prstGeom prst="flowChartPredefined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 smtClean="0">
                <a:latin typeface="NikoshBAN"/>
              </a:rPr>
              <a:t>বাড়ির</a:t>
            </a:r>
            <a:r>
              <a:rPr lang="en-US" sz="6600" dirty="0" smtClean="0">
                <a:latin typeface="NikoshBAN"/>
              </a:rPr>
              <a:t> </a:t>
            </a:r>
            <a:r>
              <a:rPr lang="en-US" sz="6600" dirty="0" err="1" smtClean="0">
                <a:latin typeface="NikoshBAN"/>
              </a:rPr>
              <a:t>কাজ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778907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00B0F0"/>
          </a:solidFill>
        </p:spPr>
        <p:txBody>
          <a:bodyPr>
            <a:noAutofit/>
          </a:bodyPr>
          <a:lstStyle/>
          <a:p>
            <a:pPr algn="ctr"/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সকলকে</a:t>
            </a:r>
            <a:r>
              <a:rPr lang="en-US" sz="8800" b="1" dirty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  </a:t>
            </a:r>
            <a:r>
              <a:rPr lang="en-US" sz="8800" b="1" dirty="0" err="1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/>
              </a:rPr>
              <a:t>ধন্যবাদ</a:t>
            </a:r>
            <a:endParaRPr lang="en-US" sz="8800" b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F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NikoshBAN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1" y="2125663"/>
            <a:ext cx="10515599" cy="4351338"/>
          </a:xfrm>
        </p:spPr>
      </p:pic>
    </p:spTree>
    <p:extLst>
      <p:ext uri="{BB962C8B-B14F-4D97-AF65-F5344CB8AC3E}">
        <p14:creationId xmlns:p14="http://schemas.microsoft.com/office/powerpoint/2010/main" val="398292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0" y="257175"/>
            <a:ext cx="12192000" cy="6400800"/>
          </a:xfrm>
          <a:prstGeom prst="horizontalScroll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7295357" y="1648449"/>
            <a:ext cx="0" cy="4143375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7468388" y="2962899"/>
            <a:ext cx="0" cy="2828925"/>
          </a:xfrm>
          <a:prstGeom prst="line">
            <a:avLst/>
          </a:prstGeom>
          <a:ln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122327" y="2000250"/>
            <a:ext cx="0" cy="2828925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662069" y="2696822"/>
            <a:ext cx="370893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দ্বাদশ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শ্রে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ণি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bn-IN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54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ব্যবসায়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সংগঠন</a:t>
            </a:r>
            <a:r>
              <a:rPr lang="en-US" sz="54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endParaRPr lang="en-US" sz="5400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19315" y="2843214"/>
            <a:ext cx="3481247" cy="2948610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574"/>
              </a:avLst>
            </a:prstTxWarp>
            <a:spAutoFit/>
          </a:bodyPr>
          <a:lstStyle/>
          <a:p>
            <a:r>
              <a:rPr lang="bn-BD" sz="2800" dirty="0">
                <a:solidFill>
                  <a:srgbClr val="7030A0"/>
                </a:solidFill>
                <a:latin typeface="NikoshBAN"/>
                <a:cs typeface="NikoshBAN" pitchFamily="2" charset="0"/>
              </a:rPr>
              <a:t>উপস্থাপনায়</a:t>
            </a: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কিশোর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বৈরাগী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প্রভাষক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ব্যবস্থাপনা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বিভাগ</a:t>
            </a:r>
            <a:endParaRPr lang="en-US" sz="2800" dirty="0" smtClean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সরকারি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কলেজ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,</a:t>
            </a:r>
            <a:endParaRPr lang="en-US" sz="2800" dirty="0">
              <a:solidFill>
                <a:srgbClr val="7030A0"/>
              </a:solidFill>
              <a:latin typeface="NikoshBAN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শরণখোলা,বাগেরহাট</a:t>
            </a:r>
            <a:r>
              <a:rPr lang="en-US" sz="2800" dirty="0" smtClean="0">
                <a:solidFill>
                  <a:srgbClr val="7030A0"/>
                </a:solidFill>
                <a:latin typeface="NikoshBAN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NikoshBAN"/>
                <a:cs typeface="NikoshBAN" pitchFamily="2" charset="0"/>
              </a:rPr>
              <a:t>।</a:t>
            </a:r>
            <a:endParaRPr lang="en-US" sz="2800" dirty="0">
              <a:solidFill>
                <a:srgbClr val="FF0000"/>
              </a:solidFill>
              <a:latin typeface="NikoshBAN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982" y="1091236"/>
            <a:ext cx="3884749" cy="3286125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303019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486275" y="0"/>
            <a:ext cx="3343275" cy="7078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চলো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কিছু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ছবি</a:t>
            </a:r>
            <a:r>
              <a:rPr lang="en-US" sz="4000" dirty="0" smtClean="0">
                <a:solidFill>
                  <a:srgbClr val="FF0000"/>
                </a:solidFill>
                <a:latin typeface="NikoshBAN"/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  <a:latin typeface="NikoshBAN"/>
              </a:rPr>
              <a:t>দেখি</a:t>
            </a:r>
            <a:endParaRPr lang="en-US" sz="4000" dirty="0">
              <a:solidFill>
                <a:srgbClr val="FF0000"/>
              </a:solidFill>
              <a:latin typeface="NikoshBAN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" y="6066690"/>
            <a:ext cx="5972177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latin typeface="NikoshBAN"/>
              </a:rPr>
              <a:t>ছবিগুলো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দেখে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আমরা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কি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বুঝতে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 err="1" smtClean="0">
                <a:latin typeface="NikoshBAN"/>
              </a:rPr>
              <a:t>পারছি</a:t>
            </a:r>
            <a:r>
              <a:rPr lang="en-US" sz="3600" dirty="0" smtClean="0">
                <a:latin typeface="NikoshBAN"/>
              </a:rPr>
              <a:t> </a:t>
            </a:r>
            <a:r>
              <a:rPr lang="en-US" sz="36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972177" y="5943580"/>
            <a:ext cx="6219822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/>
              </a:rPr>
              <a:t>  </a:t>
            </a:r>
            <a:r>
              <a:rPr lang="en-US" sz="4400" dirty="0" err="1" smtClean="0">
                <a:latin typeface="NikoshBAN"/>
              </a:rPr>
              <a:t>ব্যবস্থাপনা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সম্পর্কিত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কিছু</a:t>
            </a:r>
            <a:r>
              <a:rPr lang="en-US" sz="4400" dirty="0" smtClean="0">
                <a:latin typeface="NikoshBAN"/>
              </a:rPr>
              <a:t> </a:t>
            </a:r>
            <a:r>
              <a:rPr lang="en-US" sz="4400" dirty="0" err="1" smtClean="0">
                <a:latin typeface="NikoshBAN"/>
              </a:rPr>
              <a:t>কাজ</a:t>
            </a:r>
            <a:endParaRPr lang="en-US" sz="4400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687005"/>
            <a:ext cx="6115047" cy="262718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2177" y="3274566"/>
            <a:ext cx="6115047" cy="26618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07885"/>
            <a:ext cx="5972177" cy="25524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34074"/>
            <a:ext cx="5972176" cy="270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478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2" y="151648"/>
            <a:ext cx="6700838" cy="1015663"/>
          </a:xfrm>
          <a:prstGeom prst="rect">
            <a:avLst/>
          </a:prstGeom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atin typeface="NikoshBAN" pitchFamily="2" charset="0"/>
                <a:cs typeface="NikoshBAN" pitchFamily="2" charset="0"/>
              </a:rPr>
              <a:t>আজকের পাঠের বিষয়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5027" y="5718037"/>
            <a:ext cx="9897188" cy="923330"/>
          </a:xfrm>
          <a:prstGeom prst="rect">
            <a:avLst/>
          </a:prstGeom>
          <a:solidFill>
            <a:srgbClr val="FFCCFF"/>
          </a:solidFill>
          <a:ln>
            <a:noFill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ব্যবস্থাপনার</a:t>
            </a:r>
            <a:r>
              <a:rPr lang="en-US" sz="5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সম্পদসমূহ</a:t>
            </a:r>
            <a:r>
              <a:rPr lang="en-US" sz="5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en-US" sz="5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027" y="1685925"/>
            <a:ext cx="9897188" cy="323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07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09613" y="636587"/>
            <a:ext cx="10515600" cy="1325563"/>
          </a:xfr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Autofit/>
          </a:bodyPr>
          <a:lstStyle/>
          <a:p>
            <a:r>
              <a:rPr lang="bn-IN" sz="6600" dirty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09614" y="1962149"/>
            <a:ext cx="10515600" cy="4481514"/>
          </a:xfrm>
        </p:spPr>
        <p:txBody>
          <a:bodyPr>
            <a:noAutofit/>
          </a:bodyPr>
          <a:lstStyle/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এ পাঠ শেষে শিক্ষার্থীরা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…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 কি তা বলতে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bn-IN" sz="4400" dirty="0">
              <a:latin typeface="NikoshBAN" pitchFamily="2" charset="0"/>
              <a:cs typeface="NikoshBAN" pitchFamily="2" charset="0"/>
            </a:endParaRPr>
          </a:p>
          <a:p>
            <a:pPr>
              <a:buNone/>
            </a:pPr>
            <a:r>
              <a:rPr lang="bn-IN" sz="44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ব্যবস্থাপনার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bn-IN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ব্যাখ্যা করতে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</a:p>
          <a:p>
            <a:pPr>
              <a:buNone/>
            </a:pP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</a:t>
            </a:r>
            <a:r>
              <a:rPr lang="en-US" sz="4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570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966313"/>
            <a:ext cx="5872162" cy="28194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Picture 2" descr="team wor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588" y="4129088"/>
            <a:ext cx="5872162" cy="2624129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4" name="TextBox 3"/>
          <p:cNvSpPr txBox="1"/>
          <p:nvPr/>
        </p:nvSpPr>
        <p:spPr>
          <a:xfrm>
            <a:off x="6948487" y="1775848"/>
            <a:ext cx="4191000" cy="132343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পূর্ব নির্ধারিত লক্ষ্য অর্জনের জন্য পরিচালিত হয়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48487" y="4979487"/>
            <a:ext cx="4381501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একটি দলগত প্রক্রিয়া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13" y="0"/>
            <a:ext cx="35004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/>
              </a:rPr>
              <a:t>ব্যবস্থাপনা</a:t>
            </a:r>
            <a:endParaRPr lang="en-US" sz="6600" dirty="0"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2890663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861807547"/>
              </p:ext>
            </p:extLst>
          </p:nvPr>
        </p:nvGraphicFramePr>
        <p:xfrm>
          <a:off x="942975" y="1105429"/>
          <a:ext cx="9844087" cy="5752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Bevel 2"/>
          <p:cNvSpPr/>
          <p:nvPr/>
        </p:nvSpPr>
        <p:spPr>
          <a:xfrm>
            <a:off x="2968989" y="0"/>
            <a:ext cx="5666282" cy="914400"/>
          </a:xfrm>
          <a:prstGeom prst="bevel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ব্যবস্থাপনার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উপাদান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r>
              <a:rPr lang="en-US" sz="4800" dirty="0" err="1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সমূহ</a:t>
            </a:r>
            <a:r>
              <a:rPr lang="en-US" sz="4800" dirty="0" smtClean="0">
                <a:solidFill>
                  <a:schemeClr val="accent6">
                    <a:lumMod val="75000"/>
                  </a:schemeClr>
                </a:solidFill>
                <a:latin typeface="NikoshBAN"/>
              </a:rPr>
              <a:t> 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NikoshBAN"/>
            </a:endParaRPr>
          </a:p>
        </p:txBody>
      </p:sp>
    </p:spTree>
    <p:extLst>
      <p:ext uri="{BB962C8B-B14F-4D97-AF65-F5344CB8AC3E}">
        <p14:creationId xmlns:p14="http://schemas.microsoft.com/office/powerpoint/2010/main" val="1823549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2F09F6A-F49D-414A-BD1F-B9AA3F415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graphicEl>
                                              <a:dgm id="{22F09F6A-F49D-414A-BD1F-B9AA3F415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graphicEl>
                                              <a:dgm id="{22F09F6A-F49D-414A-BD1F-B9AA3F415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graphicEl>
                                              <a:dgm id="{22F09F6A-F49D-414A-BD1F-B9AA3F415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graphicEl>
                                              <a:dgm id="{22F09F6A-F49D-414A-BD1F-B9AA3F415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AEFF2-2BB8-42E1-AEDA-E4EE66EA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graphicEl>
                                              <a:dgm id="{157AEFF2-2BB8-42E1-AEDA-E4EE66EA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graphicEl>
                                              <a:dgm id="{157AEFF2-2BB8-42E1-AEDA-E4EE66EA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graphicEl>
                                              <a:dgm id="{157AEFF2-2BB8-42E1-AEDA-E4EE66EA25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>
                                            <p:graphicEl>
                                              <a:dgm id="{157AEFF2-2BB8-42E1-AEDA-E4EE66EA25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7E4C80-B7B7-47A3-A8AB-49E5B388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graphicEl>
                                              <a:dgm id="{A47E4C80-B7B7-47A3-A8AB-49E5B388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graphicEl>
                                              <a:dgm id="{A47E4C80-B7B7-47A3-A8AB-49E5B388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graphicEl>
                                              <a:dgm id="{A47E4C80-B7B7-47A3-A8AB-49E5B38866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graphicEl>
                                              <a:dgm id="{A47E4C80-B7B7-47A3-A8AB-49E5B38866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724315B-8ADB-4A34-A656-7E963E88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graphicEl>
                                              <a:dgm id="{6724315B-8ADB-4A34-A656-7E963E88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graphicEl>
                                              <a:dgm id="{6724315B-8ADB-4A34-A656-7E963E88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graphicEl>
                                              <a:dgm id="{6724315B-8ADB-4A34-A656-7E963E88C1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graphicEl>
                                              <a:dgm id="{6724315B-8ADB-4A34-A656-7E963E88C1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5AB64C0-2C68-4572-BA51-ED2A416E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>
                                            <p:graphicEl>
                                              <a:dgm id="{F5AB64C0-2C68-4572-BA51-ED2A416E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">
                                            <p:graphicEl>
                                              <a:dgm id="{F5AB64C0-2C68-4572-BA51-ED2A416E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>
                                            <p:graphicEl>
                                              <a:dgm id="{F5AB64C0-2C68-4572-BA51-ED2A416E2D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">
                                            <p:graphicEl>
                                              <a:dgm id="{F5AB64C0-2C68-4572-BA51-ED2A416E2D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E7F2061-DC2C-4AB1-9B23-AF504BFD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graphicEl>
                                              <a:dgm id="{EE7F2061-DC2C-4AB1-9B23-AF504BFD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graphicEl>
                                              <a:dgm id="{EE7F2061-DC2C-4AB1-9B23-AF504BFD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>
                                            <p:graphicEl>
                                              <a:dgm id="{EE7F2061-DC2C-4AB1-9B23-AF504BFD3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graphicEl>
                                              <a:dgm id="{EE7F2061-DC2C-4AB1-9B23-AF504BFD3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49DBEC4-F8CB-41D3-8672-52A63AA45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graphicEl>
                                              <a:dgm id="{A49DBEC4-F8CB-41D3-8672-52A63AA45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">
                                            <p:graphicEl>
                                              <a:dgm id="{A49DBEC4-F8CB-41D3-8672-52A63AA45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">
                                            <p:graphicEl>
                                              <a:dgm id="{A49DBEC4-F8CB-41D3-8672-52A63AA450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">
                                            <p:graphicEl>
                                              <a:dgm id="{A49DBEC4-F8CB-41D3-8672-52A63AA450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CD9020-F9CB-4DF8-BBB6-A5F8FBC12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">
                                            <p:graphicEl>
                                              <a:dgm id="{78CD9020-F9CB-4DF8-BBB6-A5F8FBC12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">
                                            <p:graphicEl>
                                              <a:dgm id="{78CD9020-F9CB-4DF8-BBB6-A5F8FBC12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78CD9020-F9CB-4DF8-BBB6-A5F8FBC12A6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">
                                            <p:graphicEl>
                                              <a:dgm id="{78CD9020-F9CB-4DF8-BBB6-A5F8FBC12A6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C028521-C550-4BE1-8EA4-96E0CB5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BC028521-C550-4BE1-8EA4-96E0CB5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">
                                            <p:graphicEl>
                                              <a:dgm id="{BC028521-C550-4BE1-8EA4-96E0CB5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">
                                            <p:graphicEl>
                                              <a:dgm id="{BC028521-C550-4BE1-8EA4-96E0CB5EED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">
                                            <p:graphicEl>
                                              <a:dgm id="{BC028521-C550-4BE1-8EA4-96E0CB5EEDE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695D8F7-B2A4-4468-9258-EB34C0BE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">
                                            <p:graphicEl>
                                              <a:dgm id="{8695D8F7-B2A4-4468-9258-EB34C0BE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">
                                            <p:graphicEl>
                                              <a:dgm id="{8695D8F7-B2A4-4468-9258-EB34C0BE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">
                                            <p:graphicEl>
                                              <a:dgm id="{8695D8F7-B2A4-4468-9258-EB34C0BE93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">
                                            <p:graphicEl>
                                              <a:dgm id="{8695D8F7-B2A4-4468-9258-EB34C0BE93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7A6FC59-A6B7-482F-9A2E-EE1DFEA87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">
                                            <p:graphicEl>
                                              <a:dgm id="{27A6FC59-A6B7-482F-9A2E-EE1DFEA87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">
                                            <p:graphicEl>
                                              <a:dgm id="{27A6FC59-A6B7-482F-9A2E-EE1DFEA87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>
                                            <p:graphicEl>
                                              <a:dgm id="{27A6FC59-A6B7-482F-9A2E-EE1DFEA872F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>
                                            <p:graphicEl>
                                              <a:dgm id="{27A6FC59-A6B7-482F-9A2E-EE1DFEA872F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843A6-91DE-4D27-B263-BBAA839E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>
                                            <p:graphicEl>
                                              <a:dgm id="{D6D843A6-91DE-4D27-B263-BBAA839E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>
                                            <p:graphicEl>
                                              <a:dgm id="{D6D843A6-91DE-4D27-B263-BBAA839E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>
                                            <p:graphicEl>
                                              <a:dgm id="{D6D843A6-91DE-4D27-B263-BBAA839E16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>
                                            <p:graphicEl>
                                              <a:dgm id="{D6D843A6-91DE-4D27-B263-BBAA839E165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82EE6C6-1200-47C8-BAB5-BD35C4D2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>
                                            <p:graphicEl>
                                              <a:dgm id="{482EE6C6-1200-47C8-BAB5-BD35C4D2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">
                                            <p:graphicEl>
                                              <a:dgm id="{482EE6C6-1200-47C8-BAB5-BD35C4D2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">
                                            <p:graphicEl>
                                              <a:dgm id="{482EE6C6-1200-47C8-BAB5-BD35C4D2D7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>
                                            <p:graphicEl>
                                              <a:dgm id="{482EE6C6-1200-47C8-BAB5-BD35C4D2D7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91002" y="616892"/>
            <a:ext cx="3309889" cy="8309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91435" tIns="45718" rIns="91435" bIns="45718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একক</a:t>
            </a:r>
            <a:r>
              <a:rPr lang="en-US" sz="6100" b="1" spc="50" dirty="0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 </a:t>
            </a:r>
            <a:r>
              <a:rPr lang="en-US" sz="6100" b="1" spc="50" dirty="0" err="1">
                <a:ln w="1143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/>
                <a:cs typeface="NikoshBAN" pitchFamily="2" charset="0"/>
              </a:rPr>
              <a:t>কাজ</a:t>
            </a:r>
            <a:endParaRPr lang="en-US" sz="6100" b="1" spc="50" dirty="0">
              <a:ln w="1143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77385" y="1937658"/>
            <a:ext cx="11271250" cy="0"/>
          </a:xfrm>
          <a:prstGeom prst="line">
            <a:avLst/>
          </a:prstGeom>
          <a:ln w="127000" cap="rnd" cmpd="dbl">
            <a:solidFill>
              <a:schemeClr val="accent1">
                <a:shade val="95000"/>
                <a:satMod val="105000"/>
                <a:alpha val="85000"/>
              </a:schemeClr>
            </a:solidFill>
            <a:prstDash val="solid"/>
            <a:round/>
          </a:ln>
          <a:effectLst>
            <a:glow rad="190500">
              <a:schemeClr val="accent1">
                <a:alpha val="27000"/>
              </a:schemeClr>
            </a:glow>
            <a:outerShdw blurRad="50800" dist="50800" dir="18900000" algn="bl" rotWithShape="0">
              <a:prstClr val="black">
                <a:alpha val="40000"/>
              </a:prstClr>
            </a:outerShdw>
            <a:reflection blurRad="76200" stA="71000" endPos="65000" dir="5400000" sy="-100000" algn="bl" rotWithShape="0"/>
            <a:softEdge rad="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hevron 5"/>
          <p:cNvSpPr/>
          <p:nvPr/>
        </p:nvSpPr>
        <p:spPr>
          <a:xfrm>
            <a:off x="10790474" y="163284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10217834" y="152400"/>
            <a:ext cx="697360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 flipH="1">
            <a:off x="647023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 flipH="1">
            <a:off x="1134608" y="152400"/>
            <a:ext cx="617992" cy="1752600"/>
          </a:xfrm>
          <a:prstGeom prst="chevron">
            <a:avLst>
              <a:gd name="adj" fmla="val 71429"/>
            </a:avLst>
          </a:prstGeom>
          <a:solidFill>
            <a:srgbClr val="002060"/>
          </a:solidFill>
          <a:effectLst>
            <a:outerShdw blurRad="558800" dir="21594000" algn="ctr" rotWithShape="0">
              <a:srgbClr val="000000"/>
            </a:outerShdw>
            <a:reflection endPos="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5" tIns="45718" rIns="91435" bIns="45718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09798" y="5654434"/>
            <a:ext cx="9655866" cy="10156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/>
              </a:rPr>
              <a:t>ব্যবস্থাপনা</a:t>
            </a:r>
            <a:r>
              <a:rPr lang="en-US" sz="6000" dirty="0" smtClean="0">
                <a:latin typeface="NikoshBAN"/>
              </a:rPr>
              <a:t> </a:t>
            </a:r>
            <a:r>
              <a:rPr lang="en-US" sz="6000" dirty="0" err="1" smtClean="0">
                <a:latin typeface="NikoshBAN"/>
              </a:rPr>
              <a:t>কী</a:t>
            </a:r>
            <a:r>
              <a:rPr lang="en-US" sz="6000" dirty="0" smtClean="0">
                <a:latin typeface="NikoshBAN"/>
              </a:rPr>
              <a:t> ?</a:t>
            </a:r>
            <a:endParaRPr lang="en-US" sz="6000" dirty="0">
              <a:latin typeface="NikoshB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9797" y="2200275"/>
            <a:ext cx="9655867" cy="342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9559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2868975" y="-1"/>
            <a:ext cx="6489337" cy="1814513"/>
          </a:xfrm>
          <a:prstGeom prst="beve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/>
              </a:rPr>
              <a:t>ব্যবস্থাপনার</a:t>
            </a:r>
            <a:r>
              <a:rPr lang="en-US" sz="4800" dirty="0" smtClean="0">
                <a:latin typeface="NikoshBAN"/>
              </a:rPr>
              <a:t> </a:t>
            </a:r>
            <a:r>
              <a:rPr lang="en-US" sz="4800" dirty="0" err="1" smtClean="0">
                <a:latin typeface="NikoshBAN"/>
              </a:rPr>
              <a:t>উপাদান</a:t>
            </a:r>
            <a:endParaRPr lang="en-US" sz="4800" dirty="0" smtClean="0">
              <a:latin typeface="NikoshBAN"/>
            </a:endParaRPr>
          </a:p>
          <a:p>
            <a:pPr algn="ctr"/>
            <a:r>
              <a:rPr lang="en-US" sz="4800" dirty="0" err="1" smtClean="0">
                <a:latin typeface="NikoshBAN"/>
              </a:rPr>
              <a:t>মানুষ</a:t>
            </a:r>
            <a:endParaRPr lang="en-US" sz="4800" dirty="0">
              <a:latin typeface="NikoshBAN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74" y="1814512"/>
            <a:ext cx="10702925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604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158</Words>
  <Application>Microsoft Office PowerPoint</Application>
  <PresentationFormat>Widescreen</PresentationFormat>
  <Paragraphs>55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NikoshBAN</vt:lpstr>
      <vt:lpstr>Vrinda</vt:lpstr>
      <vt:lpstr>Wingdings</vt:lpstr>
      <vt:lpstr>Office Theme</vt:lpstr>
      <vt:lpstr>আজকের ক্লাসে সকলকে স্বাগতম</vt:lpstr>
      <vt:lpstr>PowerPoint Presentation</vt:lpstr>
      <vt:lpstr>PowerPoint Presentation</vt:lpstr>
      <vt:lpstr>PowerPoint Presentation</vt:lpstr>
      <vt:lpstr>শিখনফল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 ধন্যবাদ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ACER</cp:lastModifiedBy>
  <cp:revision>200</cp:revision>
  <dcterms:created xsi:type="dcterms:W3CDTF">2019-06-19T16:23:58Z</dcterms:created>
  <dcterms:modified xsi:type="dcterms:W3CDTF">2019-10-29T01:37:35Z</dcterms:modified>
</cp:coreProperties>
</file>