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03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>
      <p:cViewPr varScale="1">
        <p:scale>
          <a:sx n="74" d="100"/>
          <a:sy n="74" d="100"/>
        </p:scale>
        <p:origin x="600" y="-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039AD3-BDDB-47DD-BAD6-00D05AF4098F}" type="datetimeFigureOut">
              <a:rPr lang="en-US" smtClean="0"/>
              <a:t>10/30/2019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45DCC0-ECBA-4C73-98D8-2D5F3D1FD0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08003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45DCC0-ECBA-4C73-98D8-2D5F3D1FD05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6432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C84EF-1301-4362-8205-0BCEF44A0CFA}" type="datetimeFigureOut">
              <a:rPr lang="en-US" smtClean="0"/>
              <a:t>10/30/2019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82BE1-B57F-4625-AF4B-D3CEF7F041F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02532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C84EF-1301-4362-8205-0BCEF44A0CFA}" type="datetimeFigureOut">
              <a:rPr lang="en-US" smtClean="0"/>
              <a:t>10/30/2019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82BE1-B57F-4625-AF4B-D3CEF7F041F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80680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C84EF-1301-4362-8205-0BCEF44A0CFA}" type="datetimeFigureOut">
              <a:rPr lang="en-US" smtClean="0"/>
              <a:t>10/30/2019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82BE1-B57F-4625-AF4B-D3CEF7F041F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16300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448177" y="3771174"/>
            <a:ext cx="546115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C84EF-1301-4362-8205-0BCEF44A0CFA}" type="datetimeFigureOut">
              <a:rPr lang="en-US" smtClean="0"/>
              <a:t>10/30/2019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82BE1-B57F-4625-AF4B-D3CEF7F041F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894222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C84EF-1301-4362-8205-0BCEF44A0CFA}" type="datetimeFigureOut">
              <a:rPr lang="en-US" smtClean="0"/>
              <a:t>10/30/2019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82BE1-B57F-4625-AF4B-D3CEF7F041F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93416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C84EF-1301-4362-8205-0BCEF44A0CFA}" type="datetimeFigureOut">
              <a:rPr lang="en-US" smtClean="0"/>
              <a:t>10/30/2019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82BE1-B57F-4625-AF4B-D3CEF7F041F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39755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C84EF-1301-4362-8205-0BCEF44A0CFA}" type="datetimeFigureOut">
              <a:rPr lang="en-US" smtClean="0"/>
              <a:t>10/30/2019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82BE1-B57F-4625-AF4B-D3CEF7F041F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80404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C84EF-1301-4362-8205-0BCEF44A0CFA}" type="datetimeFigureOut">
              <a:rPr lang="en-US" smtClean="0"/>
              <a:t>10/30/2019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82BE1-B57F-4625-AF4B-D3CEF7F041F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23439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C84EF-1301-4362-8205-0BCEF44A0CFA}" type="datetimeFigureOut">
              <a:rPr lang="en-US" smtClean="0"/>
              <a:t>10/30/2019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82BE1-B57F-4625-AF4B-D3CEF7F041F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88582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C84EF-1301-4362-8205-0BCEF44A0CFA}" type="datetimeFigureOut">
              <a:rPr lang="en-US" smtClean="0"/>
              <a:t>10/30/2019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82BE1-B57F-4625-AF4B-D3CEF7F041F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46861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C84EF-1301-4362-8205-0BCEF44A0CFA}" type="datetimeFigureOut">
              <a:rPr lang="en-US" smtClean="0"/>
              <a:t>10/30/2019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82BE1-B57F-4625-AF4B-D3CEF7F041F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8774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C84EF-1301-4362-8205-0BCEF44A0CFA}" type="datetimeFigureOut">
              <a:rPr lang="en-US" smtClean="0"/>
              <a:t>10/30/2019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82BE1-B57F-4625-AF4B-D3CEF7F041F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27175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C84EF-1301-4362-8205-0BCEF44A0CFA}" type="datetimeFigureOut">
              <a:rPr lang="en-US" smtClean="0"/>
              <a:t>10/30/2019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82BE1-B57F-4625-AF4B-D3CEF7F041F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7990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C84EF-1301-4362-8205-0BCEF44A0CFA}" type="datetimeFigureOut">
              <a:rPr lang="en-US" smtClean="0"/>
              <a:t>10/30/2019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82BE1-B57F-4625-AF4B-D3CEF7F041F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90187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C84EF-1301-4362-8205-0BCEF44A0CFA}" type="datetimeFigureOut">
              <a:rPr lang="en-US" smtClean="0"/>
              <a:t>10/30/2019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82BE1-B57F-4625-AF4B-D3CEF7F041F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03011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C84EF-1301-4362-8205-0BCEF44A0CFA}" type="datetimeFigureOut">
              <a:rPr lang="en-US" smtClean="0"/>
              <a:t>10/30/2019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82BE1-B57F-4625-AF4B-D3CEF7F041F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35889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C84EF-1301-4362-8205-0BCEF44A0CFA}" type="datetimeFigureOut">
              <a:rPr lang="en-US" smtClean="0"/>
              <a:t>10/30/2019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82BE1-B57F-4625-AF4B-D3CEF7F041F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93103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4000"/>
                </a:schemeClr>
              </a:gs>
              <a:gs pos="73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9000"/>
                </a:schemeClr>
              </a:gs>
              <a:gs pos="66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1000"/>
                </a:schemeClr>
              </a:gs>
              <a:gs pos="75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8000"/>
                </a:schemeClr>
              </a:gs>
              <a:gs pos="72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391C84EF-1301-4362-8205-0BCEF44A0CFA}" type="datetimeFigureOut">
              <a:rPr lang="en-US" smtClean="0"/>
              <a:t>10/30/2019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B82BE1-B57F-4625-AF4B-D3CEF7F041F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944648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104" r:id="rId1"/>
    <p:sldLayoutId id="2147484105" r:id="rId2"/>
    <p:sldLayoutId id="2147484106" r:id="rId3"/>
    <p:sldLayoutId id="2147484107" r:id="rId4"/>
    <p:sldLayoutId id="2147484108" r:id="rId5"/>
    <p:sldLayoutId id="2147484109" r:id="rId6"/>
    <p:sldLayoutId id="2147484110" r:id="rId7"/>
    <p:sldLayoutId id="2147484111" r:id="rId8"/>
    <p:sldLayoutId id="2147484112" r:id="rId9"/>
    <p:sldLayoutId id="2147484113" r:id="rId10"/>
    <p:sldLayoutId id="2147484114" r:id="rId11"/>
    <p:sldLayoutId id="2147484115" r:id="rId12"/>
    <p:sldLayoutId id="2147484116" r:id="rId13"/>
    <p:sldLayoutId id="2147484117" r:id="rId14"/>
    <p:sldLayoutId id="2147484118" r:id="rId15"/>
    <p:sldLayoutId id="2147484119" r:id="rId16"/>
    <p:sldLayoutId id="2147484120" r:id="rId17"/>
  </p:sldLayoutIdLst>
  <p:txStyles>
    <p:titleStyle>
      <a:lvl1pPr algn="l" defTabSz="457207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6" indent="-342906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62" indent="-285755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20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2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3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42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49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5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6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7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5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2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38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46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53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6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811796" y="2342150"/>
            <a:ext cx="4808280" cy="1651716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4950" dirty="0" err="1"/>
              <a:t>আজকের</a:t>
            </a:r>
            <a:r>
              <a:rPr lang="en-US" sz="4950" dirty="0"/>
              <a:t> </a:t>
            </a:r>
            <a:r>
              <a:rPr lang="en-US" sz="4950" dirty="0" err="1"/>
              <a:t>ক্লাশে</a:t>
            </a:r>
            <a:r>
              <a:rPr lang="en-US" sz="4950" dirty="0"/>
              <a:t> </a:t>
            </a:r>
            <a:r>
              <a:rPr lang="en-US" sz="4950" dirty="0" err="1"/>
              <a:t>সকলকে</a:t>
            </a:r>
            <a:r>
              <a:rPr lang="bn-IN" sz="4950" dirty="0"/>
              <a:t> </a:t>
            </a:r>
            <a:r>
              <a:rPr lang="en-US" sz="4950" dirty="0" err="1"/>
              <a:t>স্বাগতম</a:t>
            </a:r>
            <a:endParaRPr lang="en-US" sz="495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893" y="832160"/>
            <a:ext cx="1806498" cy="135487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9263" y="857250"/>
            <a:ext cx="1806498" cy="135487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893" y="4378247"/>
            <a:ext cx="1806498" cy="135487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9263" y="4378247"/>
            <a:ext cx="1806498" cy="13548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797817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 advClick="0" advTm="6000">
        <p15:prstTrans prst="curtains"/>
      </p:transition>
    </mc:Choice>
    <mc:Fallback>
      <p:transition spd="slow" advClick="0" advTm="6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767113" y="317358"/>
            <a:ext cx="3130588" cy="10091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700" dirty="0">
                <a:solidFill>
                  <a:schemeClr val="tx1"/>
                </a:solidFill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</a:rPr>
              <a:t>পরিচি</a:t>
            </a:r>
            <a:r>
              <a:rPr lang="bn-IN" sz="4800" dirty="0" smtClean="0">
                <a:solidFill>
                  <a:srgbClr val="FF0000"/>
                </a:solidFill>
              </a:rPr>
              <a:t>তি</a:t>
            </a:r>
            <a:endParaRPr lang="en-US" sz="4800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84357" y="2731662"/>
            <a:ext cx="3136280" cy="1384995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bn-IN" sz="2100" dirty="0"/>
              <a:t>মো জাকির হোসেন</a:t>
            </a:r>
          </a:p>
          <a:p>
            <a:r>
              <a:rPr lang="bn-IN" sz="2100" dirty="0"/>
              <a:t>প্রধান শিক্ষক</a:t>
            </a:r>
          </a:p>
          <a:p>
            <a:r>
              <a:rPr lang="bn-IN" sz="2100" dirty="0"/>
              <a:t>দক্ষিন লালমোহন মাধামিক বিদ্যালয়</a:t>
            </a:r>
            <a:endParaRPr lang="en-US" sz="2100" dirty="0"/>
          </a:p>
        </p:txBody>
      </p:sp>
      <p:sp>
        <p:nvSpPr>
          <p:cNvPr id="4" name="Rounded Rectangle 3"/>
          <p:cNvSpPr/>
          <p:nvPr/>
        </p:nvSpPr>
        <p:spPr>
          <a:xfrm>
            <a:off x="5781791" y="2300751"/>
            <a:ext cx="3362209" cy="177304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100" dirty="0"/>
              <a:t>শ্রেনি-৯ম</a:t>
            </a:r>
          </a:p>
          <a:p>
            <a:pPr algn="ctr"/>
            <a:r>
              <a:rPr lang="bn-IN" sz="2100" dirty="0"/>
              <a:t>বিসয়-ভুগোল</a:t>
            </a:r>
          </a:p>
          <a:p>
            <a:pPr algn="ctr"/>
            <a:r>
              <a:rPr lang="bn-IN" sz="2100" dirty="0"/>
              <a:t>অধ্যায়-প্রথম</a:t>
            </a:r>
          </a:p>
          <a:p>
            <a:pPr algn="ctr"/>
            <a:r>
              <a:rPr lang="bn-IN" sz="2100" dirty="0"/>
              <a:t>সময়- ৫মিঃ</a:t>
            </a:r>
          </a:p>
          <a:p>
            <a:pPr algn="ctr"/>
            <a:r>
              <a:rPr lang="bn-IN" sz="2100" dirty="0"/>
              <a:t>তাং-১৮.৯. ২০১৯</a:t>
            </a:r>
            <a:endParaRPr lang="en-US" sz="2100" dirty="0"/>
          </a:p>
        </p:txBody>
      </p:sp>
    </p:spTree>
    <p:extLst>
      <p:ext uri="{BB962C8B-B14F-4D97-AF65-F5344CB8AC3E}">
        <p14:creationId xmlns:p14="http://schemas.microsoft.com/office/powerpoint/2010/main" val="20649060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 advClick="0" advTm="5000">
        <p14:vortex dir="r"/>
      </p:transition>
    </mc:Choice>
    <mc:Fallback>
      <p:transition spd="slow" advClick="0" advTm="5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1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1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 flipH="1">
            <a:off x="468351" y="1810681"/>
            <a:ext cx="6046749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350" dirty="0"/>
          </a:p>
        </p:txBody>
      </p:sp>
      <p:sp>
        <p:nvSpPr>
          <p:cNvPr id="7" name="TextBox 6"/>
          <p:cNvSpPr txBox="1"/>
          <p:nvPr/>
        </p:nvSpPr>
        <p:spPr>
          <a:xfrm>
            <a:off x="2743200" y="976088"/>
            <a:ext cx="3286822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700" b="1" dirty="0">
                <a:solidFill>
                  <a:srgbClr val="FF0000"/>
                </a:solidFill>
              </a:rPr>
              <a:t>চিন্তা করে বলঃ-</a:t>
            </a:r>
            <a:endParaRPr lang="en-US" sz="2700" b="1" dirty="0">
              <a:solidFill>
                <a:srgbClr val="FF0000"/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746785" y="1810681"/>
            <a:ext cx="7279651" cy="3893344"/>
            <a:chOff x="324516" y="1637543"/>
            <a:chExt cx="7279651" cy="3893344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03742" y="1637544"/>
              <a:ext cx="3400425" cy="3893343"/>
            </a:xfrm>
            <a:prstGeom prst="rect">
              <a:avLst/>
            </a:prstGeom>
          </p:spPr>
        </p:pic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4516" y="1637543"/>
              <a:ext cx="3349025" cy="38933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8956676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7000">
        <p14:shred/>
      </p:transition>
    </mc:Choice>
    <mc:Fallback>
      <p:transition spd="slow" advClick="0" advTm="7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05005" y="3144799"/>
            <a:ext cx="7937190" cy="1015663"/>
          </a:xfrm>
          <a:prstGeom prst="rect">
            <a:avLst/>
          </a:prstGeom>
          <a:noFill/>
          <a:ln>
            <a:solidFill>
              <a:schemeClr val="tx1"/>
            </a:solidFill>
            <a:prstDash val="dashDot"/>
          </a:ln>
        </p:spPr>
        <p:txBody>
          <a:bodyPr wrap="square" rtlCol="0">
            <a:spAutoFit/>
          </a:bodyPr>
          <a:lstStyle/>
          <a:p>
            <a:r>
              <a:rPr lang="bn-IN" sz="6000" dirty="0">
                <a:solidFill>
                  <a:srgbClr val="FF0000"/>
                </a:solidFill>
              </a:rPr>
              <a:t>এই গুলো কিসের ছবি ? </a:t>
            </a:r>
            <a:endParaRPr lang="en-US" sz="6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35509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 advClick="0" advTm="5000">
        <p14:honeycomb/>
      </p:transition>
    </mc:Choice>
    <mc:Fallback>
      <p:transition spd="slow" advClick="0" advTm="5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gular Pentagon 3"/>
          <p:cNvSpPr/>
          <p:nvPr/>
        </p:nvSpPr>
        <p:spPr>
          <a:xfrm>
            <a:off x="2008373" y="355706"/>
            <a:ext cx="5979082" cy="4727863"/>
          </a:xfrm>
          <a:prstGeom prst="pen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>
                <a:solidFill>
                  <a:schemeClr val="tx1">
                    <a:lumMod val="65000"/>
                  </a:schemeClr>
                </a:solidFill>
              </a:rPr>
              <a:t>শিখন ফল এই</a:t>
            </a:r>
            <a:r>
              <a:rPr lang="en-US" sz="2400" dirty="0">
                <a:solidFill>
                  <a:schemeClr val="tx1">
                    <a:lumMod val="6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65000"/>
                  </a:schemeClr>
                </a:solidFill>
              </a:rPr>
              <a:t>পা</a:t>
            </a:r>
            <a:r>
              <a:rPr lang="bn-IN" sz="2400" dirty="0">
                <a:solidFill>
                  <a:schemeClr val="tx1">
                    <a:lumMod val="65000"/>
                  </a:schemeClr>
                </a:solidFill>
              </a:rPr>
              <a:t>ঠ শেষ শিক্ষাথীরাঃ</a:t>
            </a:r>
            <a:r>
              <a:rPr lang="en-US" sz="2400" dirty="0">
                <a:solidFill>
                  <a:schemeClr val="tx1">
                    <a:lumMod val="65000"/>
                  </a:schemeClr>
                </a:solidFill>
              </a:rPr>
              <a:t>-</a:t>
            </a:r>
            <a:endParaRPr lang="bn-IN" sz="2400" dirty="0">
              <a:solidFill>
                <a:schemeClr val="tx1">
                  <a:lumMod val="65000"/>
                </a:schemeClr>
              </a:solidFill>
            </a:endParaRPr>
          </a:p>
          <a:p>
            <a:pPr algn="ctr"/>
            <a:r>
              <a:rPr lang="bn-IN" sz="2400" dirty="0">
                <a:solidFill>
                  <a:schemeClr val="accent6"/>
                </a:solidFill>
              </a:rPr>
              <a:t>১।পৃথিবী ধারনা ব্যাখ্যা করতে পারবে?</a:t>
            </a:r>
          </a:p>
          <a:p>
            <a:pPr algn="ctr"/>
            <a:r>
              <a:rPr lang="bn-IN" sz="2400" dirty="0">
                <a:solidFill>
                  <a:schemeClr val="accent6"/>
                </a:solidFill>
              </a:rPr>
              <a:t>    ২।পরিবেশ  </a:t>
            </a:r>
            <a:r>
              <a:rPr lang="bn-IN" sz="2400" dirty="0" smtClean="0">
                <a:solidFill>
                  <a:schemeClr val="accent6"/>
                </a:solidFill>
              </a:rPr>
              <a:t>সম্পর্কে </a:t>
            </a:r>
            <a:r>
              <a:rPr lang="bn-IN" sz="2400" dirty="0">
                <a:solidFill>
                  <a:schemeClr val="accent6"/>
                </a:solidFill>
              </a:rPr>
              <a:t>ধারনা ব্যাখ্যা করতে পারবে?</a:t>
            </a:r>
            <a:endParaRPr lang="en-US" sz="2400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733901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 advClick="0" advTm="5000">
        <p15:prstTrans prst="airplane"/>
      </p:transition>
    </mc:Choice>
    <mc:Fallback>
      <p:transition spd="slow" advClick="0" advTm="5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759854" y="1275009"/>
            <a:ext cx="7662930" cy="3644721"/>
          </a:xfrm>
          <a:prstGeom prst="round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4000" dirty="0">
                <a:solidFill>
                  <a:schemeClr val="bg1"/>
                </a:solidFill>
              </a:rPr>
              <a:t>দলগত কাজঃ-</a:t>
            </a:r>
          </a:p>
          <a:p>
            <a:r>
              <a:rPr lang="bn-IN" sz="4000" dirty="0">
                <a:solidFill>
                  <a:schemeClr val="bg1"/>
                </a:solidFill>
              </a:rPr>
              <a:t>ভূগোল ও পরিবেশর উপাদান সমূহের আন্তঃ সম্পক বিশ্লষন কর।</a:t>
            </a:r>
          </a:p>
        </p:txBody>
      </p:sp>
    </p:spTree>
    <p:extLst>
      <p:ext uri="{BB962C8B-B14F-4D97-AF65-F5344CB8AC3E}">
        <p14:creationId xmlns:p14="http://schemas.microsoft.com/office/powerpoint/2010/main" val="28703390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Click="0" advTm="6000">
        <p14:switch dir="r"/>
      </p:transition>
    </mc:Choice>
    <mc:Fallback>
      <p:transition spd="slow" advClick="0" advTm="6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29176" y="2642195"/>
            <a:ext cx="6600423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>
                <a:solidFill>
                  <a:srgbClr val="FF0000"/>
                </a:solidFill>
              </a:rPr>
              <a:t>প্রিয় </a:t>
            </a:r>
            <a:r>
              <a:rPr lang="en-US" sz="4000" dirty="0" err="1">
                <a:solidFill>
                  <a:srgbClr val="FF0000"/>
                </a:solidFill>
              </a:rPr>
              <a:t>শিক্ষাথীরা</a:t>
            </a:r>
            <a:r>
              <a:rPr lang="en-US" sz="4000" dirty="0">
                <a:solidFill>
                  <a:srgbClr val="FF0000"/>
                </a:solidFill>
              </a:rPr>
              <a:t> </a:t>
            </a:r>
            <a:r>
              <a:rPr lang="en-US" sz="4000" dirty="0" err="1">
                <a:solidFill>
                  <a:srgbClr val="FF0000"/>
                </a:solidFill>
              </a:rPr>
              <a:t>তোমরা</a:t>
            </a:r>
            <a:r>
              <a:rPr lang="en-US" sz="4000" dirty="0">
                <a:solidFill>
                  <a:srgbClr val="FF0000"/>
                </a:solidFill>
              </a:rPr>
              <a:t> </a:t>
            </a:r>
            <a:r>
              <a:rPr lang="en-US" sz="4000" dirty="0" err="1">
                <a:solidFill>
                  <a:srgbClr val="FF0000"/>
                </a:solidFill>
              </a:rPr>
              <a:t>ভৃগোল</a:t>
            </a:r>
            <a:r>
              <a:rPr lang="en-US" sz="4000" dirty="0">
                <a:solidFill>
                  <a:srgbClr val="FF0000"/>
                </a:solidFill>
              </a:rPr>
              <a:t> ব</a:t>
            </a:r>
            <a:r>
              <a:rPr lang="bn-IN" sz="4000" dirty="0">
                <a:solidFill>
                  <a:srgbClr val="FF0000"/>
                </a:solidFill>
              </a:rPr>
              <a:t>ই</a:t>
            </a:r>
            <a:r>
              <a:rPr lang="en-US" sz="4000" dirty="0" err="1">
                <a:solidFill>
                  <a:srgbClr val="FF0000"/>
                </a:solidFill>
              </a:rPr>
              <a:t>য়ের</a:t>
            </a:r>
            <a:r>
              <a:rPr lang="en-US" sz="4000" dirty="0">
                <a:solidFill>
                  <a:srgbClr val="FF0000"/>
                </a:solidFill>
              </a:rPr>
              <a:t> </a:t>
            </a:r>
            <a:r>
              <a:rPr lang="en-US" sz="4000" dirty="0" err="1">
                <a:solidFill>
                  <a:srgbClr val="FF0000"/>
                </a:solidFill>
              </a:rPr>
              <a:t>প্রথম</a:t>
            </a:r>
            <a:r>
              <a:rPr lang="en-US" sz="4000" dirty="0">
                <a:solidFill>
                  <a:srgbClr val="FF0000"/>
                </a:solidFill>
              </a:rPr>
              <a:t> </a:t>
            </a:r>
            <a:r>
              <a:rPr lang="en-US" sz="4000" dirty="0" err="1">
                <a:solidFill>
                  <a:srgbClr val="FF0000"/>
                </a:solidFill>
              </a:rPr>
              <a:t>অধ্যায়ের</a:t>
            </a:r>
            <a:r>
              <a:rPr lang="en-US" sz="4000" dirty="0">
                <a:solidFill>
                  <a:srgbClr val="FF0000"/>
                </a:solidFill>
              </a:rPr>
              <a:t> ২ </a:t>
            </a:r>
            <a:r>
              <a:rPr lang="en-US" sz="4000" dirty="0" err="1">
                <a:solidFill>
                  <a:srgbClr val="FF0000"/>
                </a:solidFill>
              </a:rPr>
              <a:t>পৃষ্ঠায়</a:t>
            </a:r>
            <a:r>
              <a:rPr lang="en-US" sz="4000" dirty="0">
                <a:solidFill>
                  <a:srgbClr val="FF0000"/>
                </a:solidFill>
              </a:rPr>
              <a:t> </a:t>
            </a:r>
            <a:r>
              <a:rPr lang="en-US" sz="4000" dirty="0" err="1">
                <a:solidFill>
                  <a:srgbClr val="FF0000"/>
                </a:solidFill>
              </a:rPr>
              <a:t>পড়্র</a:t>
            </a:r>
            <a:r>
              <a:rPr lang="en-US" sz="4000" dirty="0">
                <a:solidFill>
                  <a:srgbClr val="FF0000"/>
                </a:solidFill>
              </a:rPr>
              <a:t>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581275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 advClick="0" advTm="6000">
        <p14:vortex dir="r"/>
      </p:transition>
    </mc:Choice>
    <mc:Fallback>
      <p:transition spd="slow" advClick="0" advTm="6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15153"/>
            <a:ext cx="9144000" cy="720076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2881264"/>
            <a:ext cx="8808822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IN" sz="9600" dirty="0">
                <a:solidFill>
                  <a:srgbClr val="FF0000"/>
                </a:solidFill>
              </a:rPr>
              <a:t>সকলকে ধন্যবাদ</a:t>
            </a:r>
            <a:endParaRPr lang="en-US" sz="9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85238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00" advClick="0" advTm="6000">
        <p14:warp dir="in"/>
      </p:transition>
    </mc:Choice>
    <mc:Fallback>
      <p:transition spd="slow" advClick="0" advTm="6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246</TotalTime>
  <Words>85</Words>
  <Application>Microsoft Office PowerPoint</Application>
  <PresentationFormat>On-screen Show (4:3)</PresentationFormat>
  <Paragraphs>20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Century Gothic</vt:lpstr>
      <vt:lpstr>Vrinda</vt:lpstr>
      <vt:lpstr>Wingdings 3</vt:lpstr>
      <vt:lpstr>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ydttdurctdrcjytykdrtjdxhdtt</dc:title>
  <dc:creator>HP</dc:creator>
  <cp:lastModifiedBy>HP</cp:lastModifiedBy>
  <cp:revision>34</cp:revision>
  <dcterms:created xsi:type="dcterms:W3CDTF">2019-09-20T05:23:01Z</dcterms:created>
  <dcterms:modified xsi:type="dcterms:W3CDTF">2019-10-30T14:48:57Z</dcterms:modified>
</cp:coreProperties>
</file>