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6" r:id="rId2"/>
    <p:sldId id="267" r:id="rId3"/>
    <p:sldId id="270" r:id="rId4"/>
    <p:sldId id="269" r:id="rId5"/>
    <p:sldId id="279" r:id="rId6"/>
    <p:sldId id="277" r:id="rId7"/>
    <p:sldId id="273" r:id="rId8"/>
    <p:sldId id="271" r:id="rId9"/>
    <p:sldId id="272" r:id="rId10"/>
    <p:sldId id="278" r:id="rId11"/>
    <p:sldId id="274" r:id="rId12"/>
    <p:sldId id="275" r:id="rId13"/>
    <p:sldId id="27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72" autoAdjust="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E85CC-E158-4060-894D-BC517E225C00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07E4C-BE3F-4F61-9830-0D80D38C4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6200" y="0"/>
            <a:ext cx="92202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     </a:t>
            </a:r>
            <a:r>
              <a:rPr lang="en-US" sz="5400" dirty="0" err="1" smtClean="0"/>
              <a:t>স্বাগতম</a:t>
            </a:r>
            <a:endParaRPr lang="en-US" sz="5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917020"/>
            <a:ext cx="9753600" cy="67728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1066800"/>
            <a:ext cx="4129088" cy="3286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3716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1" y="3481387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390263"/>
            <a:ext cx="14382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8288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tla-catla-cat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4267200" cy="1828800"/>
          </a:xfrm>
          <a:prstGeom prst="rect">
            <a:avLst/>
          </a:prstGeom>
        </p:spPr>
      </p:pic>
      <p:pic>
        <p:nvPicPr>
          <p:cNvPr id="4" name="Picture 3" descr="mosqu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057400"/>
            <a:ext cx="2876550" cy="1590675"/>
          </a:xfrm>
          <a:prstGeom prst="rect">
            <a:avLst/>
          </a:prstGeom>
        </p:spPr>
      </p:pic>
      <p:pic>
        <p:nvPicPr>
          <p:cNvPr id="5" name="Picture 4" descr="ba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4267200"/>
            <a:ext cx="2438400" cy="1628775"/>
          </a:xfrm>
          <a:prstGeom prst="rect">
            <a:avLst/>
          </a:prstGeom>
        </p:spPr>
      </p:pic>
      <p:pic>
        <p:nvPicPr>
          <p:cNvPr id="7" name="Picture 6" descr="tiktik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180614">
            <a:off x="4975430" y="4824017"/>
            <a:ext cx="3048000" cy="1114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3657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ক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733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খ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6096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গ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0" y="5943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ঘ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24200" y="12954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95400"/>
            <a:ext cx="5715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কাজঃ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অমেরুদন্ডী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মেরুদন্ডী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প্রাণীর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447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picgifs-roses-41428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447800"/>
            <a:ext cx="5921086" cy="4672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00400" y="457200"/>
            <a:ext cx="381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3733800"/>
            <a:ext cx="2819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32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2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৯-১০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458212"/>
            <a:ext cx="6858000" cy="304698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জোছনা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বিশ্বাস</a:t>
            </a:r>
            <a:endParaRPr lang="bn-BD" sz="4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4400" b="1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ফুলহরি</a:t>
            </a:r>
            <a:r>
              <a:rPr lang="en-US" sz="4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b="1" dirty="0" smtClean="0">
              <a:solidFill>
                <a:srgbClr val="A5002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dirty="0" err="1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4400" b="1" dirty="0" smtClean="0">
                <a:solidFill>
                  <a:srgbClr val="A5002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447800"/>
            <a:ext cx="670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১।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জীবের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সংগা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বলতে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২।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জীব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জগতের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শ্রেণীকরণ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অমেরুদন্ডী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মেরুদন্ডী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প্রাণীর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পার্থক্য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bbbbbbbb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838200"/>
            <a:ext cx="1981200" cy="1371600"/>
          </a:xfrm>
          <a:prstGeom prst="rect">
            <a:avLst/>
          </a:prstGeom>
        </p:spPr>
      </p:pic>
      <p:pic>
        <p:nvPicPr>
          <p:cNvPr id="13" name="Picture 12" descr="ttt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3886200"/>
            <a:ext cx="2276475" cy="2009775"/>
          </a:xfrm>
          <a:prstGeom prst="rect">
            <a:avLst/>
          </a:prstGeom>
        </p:spPr>
      </p:pic>
      <p:pic>
        <p:nvPicPr>
          <p:cNvPr id="14" name="Picture 13" descr="kkkkkkkkk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66709">
            <a:off x="5814573" y="2523908"/>
            <a:ext cx="2425159" cy="1455369"/>
          </a:xfrm>
          <a:prstGeom prst="rect">
            <a:avLst/>
          </a:prstGeom>
        </p:spPr>
      </p:pic>
      <p:pic>
        <p:nvPicPr>
          <p:cNvPr id="15" name="Picture 14" descr="ddd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95400" y="3048000"/>
            <a:ext cx="2438400" cy="1590675"/>
          </a:xfrm>
          <a:prstGeom prst="rect">
            <a:avLst/>
          </a:prstGeom>
        </p:spPr>
      </p:pic>
      <p:pic>
        <p:nvPicPr>
          <p:cNvPr id="16" name="Picture 15" descr="mmmmmmmmmmmmmm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838200"/>
            <a:ext cx="2571750" cy="1428750"/>
          </a:xfrm>
          <a:prstGeom prst="rect">
            <a:avLst/>
          </a:prstGeom>
        </p:spPr>
      </p:pic>
      <p:pic>
        <p:nvPicPr>
          <p:cNvPr id="17" name="Picture 16" descr="mosqu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38400" y="4953000"/>
            <a:ext cx="2876550" cy="1590675"/>
          </a:xfrm>
          <a:prstGeom prst="rect">
            <a:avLst/>
          </a:prstGeom>
        </p:spPr>
      </p:pic>
      <p:pic>
        <p:nvPicPr>
          <p:cNvPr id="18" name="Picture 17" descr="gggggggggggg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2400" y="3124200"/>
            <a:ext cx="2133600" cy="1371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90800" y="3048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3716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ঘোষনা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জগত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6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2514600" cy="18192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990600"/>
            <a:ext cx="2438400" cy="18192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1045"/>
            <a:ext cx="2581275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895600"/>
            <a:ext cx="1600200" cy="1990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5" y="3277362"/>
            <a:ext cx="287655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5" y="3070479"/>
            <a:ext cx="253365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Elbow Connector 11"/>
          <p:cNvCxnSpPr/>
          <p:nvPr/>
        </p:nvCxnSpPr>
        <p:spPr>
          <a:xfrm>
            <a:off x="2688336" y="3365500"/>
            <a:ext cx="4876800" cy="12700"/>
          </a:xfrm>
          <a:prstGeom prst="bentConnector3">
            <a:avLst>
              <a:gd name="adj1" fmla="val 1026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>
            <a:off x="2743200" y="3365500"/>
            <a:ext cx="228600" cy="520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>
            <a:off x="3886200" y="3378200"/>
            <a:ext cx="304800" cy="5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257800" y="3378200"/>
            <a:ext cx="228600" cy="5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6324600" y="3365500"/>
            <a:ext cx="228600" cy="520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7565136" y="3378200"/>
            <a:ext cx="207264" cy="50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876800" y="2209800"/>
            <a:ext cx="1066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343400" y="1295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জীবজগত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38400" y="4114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411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প্রোটিস্টা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411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ফানজাই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81700" y="41041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প্লান্টি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34200" y="4104132"/>
            <a:ext cx="1219200" cy="38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এ্যানিমেলিয়া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" y="40898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1146048" y="4169140"/>
            <a:ext cx="6096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kti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37347">
            <a:off x="631914" y="1896390"/>
            <a:ext cx="2743200" cy="1002983"/>
          </a:xfrm>
          <a:prstGeom prst="rect">
            <a:avLst/>
          </a:prstGeom>
        </p:spPr>
      </p:pic>
      <p:pic>
        <p:nvPicPr>
          <p:cNvPr id="3" name="Picture 2" descr="k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6041">
            <a:off x="4737685" y="1635972"/>
            <a:ext cx="2286000" cy="1276350"/>
          </a:xfrm>
          <a:prstGeom prst="rect">
            <a:avLst/>
          </a:prstGeom>
        </p:spPr>
      </p:pic>
      <p:pic>
        <p:nvPicPr>
          <p:cNvPr id="4" name="Picture 3" descr="download-3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657600"/>
            <a:ext cx="2571750" cy="1771650"/>
          </a:xfrm>
          <a:prstGeom prst="rect">
            <a:avLst/>
          </a:prstGeom>
        </p:spPr>
      </p:pic>
      <p:pic>
        <p:nvPicPr>
          <p:cNvPr id="5" name="Picture 4" descr="bang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3733800"/>
            <a:ext cx="2438400" cy="16287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304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মেরুদন্ডী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প্রাণী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286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অমেরুদন্ডী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প্রাণী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6629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/>
              <a:t>দলীয়</a:t>
            </a:r>
            <a:r>
              <a:rPr lang="en-US" sz="8000" dirty="0" smtClean="0"/>
              <a:t> </a:t>
            </a:r>
            <a:r>
              <a:rPr lang="en-US" sz="8000" dirty="0" err="1" smtClean="0"/>
              <a:t>কাজঃ</a:t>
            </a:r>
            <a:r>
              <a:rPr lang="en-US" sz="80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১।অমেরুদন্ডী ও </a:t>
            </a:r>
            <a:r>
              <a:rPr lang="en-US" sz="2400" dirty="0" err="1" smtClean="0"/>
              <a:t>মেরুদন্ডী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প্রাণীর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তালিকা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তৈরি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328</TotalTime>
  <Words>113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Bagharpara_UITRCE</dc:creator>
  <cp:lastModifiedBy>FH</cp:lastModifiedBy>
  <cp:revision>87</cp:revision>
  <dcterms:created xsi:type="dcterms:W3CDTF">2006-08-16T00:00:00Z</dcterms:created>
  <dcterms:modified xsi:type="dcterms:W3CDTF">2019-10-30T08:10:52Z</dcterms:modified>
</cp:coreProperties>
</file>