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0" r:id="rId2"/>
    <p:sldId id="257" r:id="rId3"/>
    <p:sldId id="261" r:id="rId4"/>
    <p:sldId id="262" r:id="rId5"/>
    <p:sldId id="267" r:id="rId6"/>
    <p:sldId id="263" r:id="rId7"/>
    <p:sldId id="264" r:id="rId8"/>
    <p:sldId id="265" r:id="rId9"/>
    <p:sldId id="268" r:id="rId10"/>
    <p:sldId id="274" r:id="rId11"/>
    <p:sldId id="266" r:id="rId12"/>
    <p:sldId id="269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79" autoAdjust="0"/>
  </p:normalViewPr>
  <p:slideViewPr>
    <p:cSldViewPr>
      <p:cViewPr varScale="1">
        <p:scale>
          <a:sx n="64" d="100"/>
          <a:sy n="64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E05E-4A40-4366-9C67-11085B092C74}" type="datetimeFigureOut">
              <a:rPr lang="en-US" smtClean="0"/>
              <a:t>30-Oct-19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5C819-CFD9-4ACF-A49B-55A193047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8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5C819-CFD9-4ACF-A49B-55A193047A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6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9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9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1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3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CF8C5C-E060-4CDE-B5DC-ABDC602AA20A}"/>
              </a:ext>
            </a:extLst>
          </p:cNvPr>
          <p:cNvSpPr txBox="1"/>
          <p:nvPr/>
        </p:nvSpPr>
        <p:spPr>
          <a:xfrm>
            <a:off x="533400" y="228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SutonnyMJ" pitchFamily="2" charset="0"/>
              </a:rPr>
              <a:t>সবাইকে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as-IN" sz="7200" dirty="0">
                <a:solidFill>
                  <a:srgbClr val="FF0000"/>
                </a:solidFill>
                <a:latin typeface="SutonnyMJ" pitchFamily="2" charset="0"/>
              </a:rPr>
              <a:t>শ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</a:rPr>
              <a:t>ু</a:t>
            </a:r>
            <a:r>
              <a:rPr lang="as-IN" sz="7200" dirty="0">
                <a:solidFill>
                  <a:srgbClr val="FF0000"/>
                </a:solidFill>
                <a:latin typeface="SutonnyMJ" pitchFamily="2" charset="0"/>
              </a:rPr>
              <a:t>ভ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</a:rPr>
              <a:t>ে</a:t>
            </a:r>
            <a:r>
              <a:rPr lang="as-IN" sz="7200" dirty="0">
                <a:solidFill>
                  <a:srgbClr val="FF0000"/>
                </a:solidFill>
                <a:latin typeface="SutonnyMJ" pitchFamily="2" charset="0"/>
              </a:rPr>
              <a:t>চ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</a:rPr>
              <a:t>্</a:t>
            </a:r>
            <a:r>
              <a:rPr lang="as-IN" sz="7200" dirty="0">
                <a:solidFill>
                  <a:srgbClr val="FF0000"/>
                </a:solidFill>
                <a:latin typeface="SutonnyMJ" pitchFamily="2" charset="0"/>
              </a:rPr>
              <a:t>ছ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</a:rPr>
              <a:t>া</a:t>
            </a:r>
          </a:p>
        </p:txBody>
      </p:sp>
    </p:spTree>
    <p:extLst>
      <p:ext uri="{BB962C8B-B14F-4D97-AF65-F5344CB8AC3E}">
        <p14:creationId xmlns:p14="http://schemas.microsoft.com/office/powerpoint/2010/main" val="14206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32952" y="1970440"/>
            <a:ext cx="5686998" cy="3326071"/>
            <a:chOff x="1747551" y="1265156"/>
            <a:chExt cx="5686998" cy="3326071"/>
          </a:xfrm>
        </p:grpSpPr>
        <p:sp>
          <p:nvSpPr>
            <p:cNvPr id="7" name="Rectangle 6"/>
            <p:cNvSpPr/>
            <p:nvPr/>
          </p:nvSpPr>
          <p:spPr>
            <a:xfrm>
              <a:off x="2176749" y="1652910"/>
              <a:ext cx="4572000" cy="2514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47551" y="1265156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4006452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L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9569" y="1265156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48749" y="4006451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M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419350" y="1327671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MJ" pitchFamily="2" charset="0"/>
              </a:rPr>
              <a:t>PZzfz</a:t>
            </a:r>
            <a:r>
              <a:rPr lang="en-US" sz="3200" dirty="0">
                <a:latin typeface="SutonnyMJ" pitchFamily="2" charset="0"/>
              </a:rPr>
              <a:t>©‡</a:t>
            </a:r>
            <a:r>
              <a:rPr lang="en-US" sz="3200" dirty="0" err="1">
                <a:latin typeface="SutonnyMJ" pitchFamily="2" charset="0"/>
              </a:rPr>
              <a:t>Ri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PiwU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iLv</a:t>
            </a:r>
            <a:r>
              <a:rPr lang="en-US" sz="3200" dirty="0">
                <a:latin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</a:rPr>
              <a:t>v‡K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sp>
        <p:nvSpPr>
          <p:cNvPr id="13" name="Arc 12"/>
          <p:cNvSpPr/>
          <p:nvPr/>
        </p:nvSpPr>
        <p:spPr>
          <a:xfrm rot="2308918">
            <a:off x="1860363" y="2283340"/>
            <a:ext cx="524448" cy="736672"/>
          </a:xfrm>
          <a:prstGeom prst="arc">
            <a:avLst>
              <a:gd name="adj1" fmla="val 16200000"/>
              <a:gd name="adj2" fmla="val 497775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9360243">
            <a:off x="1922244" y="4247328"/>
            <a:ext cx="524448" cy="736672"/>
          </a:xfrm>
          <a:prstGeom prst="arc">
            <a:avLst>
              <a:gd name="adj1" fmla="val 16200000"/>
              <a:gd name="adj2" fmla="val 497775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7906243">
            <a:off x="6032085" y="2189128"/>
            <a:ext cx="524448" cy="736672"/>
          </a:xfrm>
          <a:prstGeom prst="arc">
            <a:avLst>
              <a:gd name="adj1" fmla="val 16200000"/>
              <a:gd name="adj2" fmla="val 497775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3544504">
            <a:off x="6032085" y="4234545"/>
            <a:ext cx="524448" cy="736672"/>
          </a:xfrm>
          <a:prstGeom prst="arc">
            <a:avLst>
              <a:gd name="adj1" fmla="val 16200000"/>
              <a:gd name="adj2" fmla="val 497775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96398" y="663882"/>
            <a:ext cx="377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MJ" pitchFamily="2" charset="0"/>
              </a:rPr>
              <a:t>PZzfz</a:t>
            </a:r>
            <a:r>
              <a:rPr lang="en-US" sz="3200" dirty="0">
                <a:latin typeface="SutonnyMJ" pitchFamily="2" charset="0"/>
              </a:rPr>
              <a:t>©‡Ri </a:t>
            </a:r>
            <a:r>
              <a:rPr lang="en-US" sz="3200" dirty="0" err="1">
                <a:latin typeface="SutonnyMJ" pitchFamily="2" charset="0"/>
              </a:rPr>
              <a:t>PviwU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Kvb</a:t>
            </a:r>
            <a:r>
              <a:rPr lang="en-US" sz="3200" dirty="0">
                <a:latin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</a:rPr>
              <a:t>v‡K</a:t>
            </a:r>
            <a:r>
              <a:rPr lang="en-US" sz="3200" dirty="0">
                <a:latin typeface="SutonnyMJ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069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676400" y="1371600"/>
            <a:ext cx="5334000" cy="2819400"/>
          </a:xfrm>
          <a:prstGeom prst="trapezoid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358914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SutonnyMJ" pitchFamily="2" charset="0"/>
              </a:rPr>
              <a:t>GwU</a:t>
            </a:r>
            <a:r>
              <a:rPr lang="en-US" sz="4800" dirty="0">
                <a:latin typeface="SutonnyMJ" pitchFamily="2" charset="0"/>
              </a:rPr>
              <a:t> †</a:t>
            </a:r>
            <a:r>
              <a:rPr lang="en-US" sz="4800" dirty="0" err="1">
                <a:latin typeface="SutonnyMJ" pitchFamily="2" charset="0"/>
              </a:rPr>
              <a:t>Kvb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AvK</a:t>
            </a:r>
            <a:r>
              <a:rPr lang="en-US" sz="4800" dirty="0">
                <a:latin typeface="SutonnyMJ" pitchFamily="2" charset="0"/>
              </a:rPr>
              <a:t>…</a:t>
            </a:r>
            <a:r>
              <a:rPr lang="en-US" sz="4800" dirty="0" err="1">
                <a:latin typeface="SutonnyMJ" pitchFamily="2" charset="0"/>
              </a:rPr>
              <a:t>wZ</a:t>
            </a:r>
            <a:r>
              <a:rPr lang="en-US" sz="4800" dirty="0">
                <a:latin typeface="SutonnyMJ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50247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SutonnyMJ" pitchFamily="2" charset="0"/>
              </a:rPr>
              <a:t>PZzfz©R</a:t>
            </a:r>
            <a:endParaRPr lang="en-US" sz="3600" b="1" dirty="0">
              <a:latin typeface="SutonnyMJ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4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1700" y="3810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SutonnyMJ" pitchFamily="2" charset="0"/>
              </a:rPr>
              <a:t>`</a:t>
            </a:r>
            <a:r>
              <a:rPr lang="en-US" sz="4800" dirty="0" err="1">
                <a:latin typeface="SutonnyMJ" pitchFamily="2" charset="0"/>
              </a:rPr>
              <a:t>yBwU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PZzfz©R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AvuK</a:t>
            </a:r>
            <a:r>
              <a:rPr lang="en-US" sz="4800" dirty="0">
                <a:latin typeface="SutonnyMJ" pitchFamily="2" charset="0"/>
              </a:rPr>
              <a:t>-----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19200" y="2438400"/>
            <a:ext cx="2743201" cy="2113861"/>
            <a:chOff x="2133599" y="2438400"/>
            <a:chExt cx="2743201" cy="211386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33599" y="2494861"/>
              <a:ext cx="838200" cy="2057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133599" y="2438400"/>
              <a:ext cx="2743201" cy="564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2448887"/>
              <a:ext cx="0" cy="1676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971799" y="4125287"/>
              <a:ext cx="1905001" cy="4269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105400" y="1945323"/>
            <a:ext cx="2754610" cy="2220287"/>
            <a:chOff x="5105400" y="1945323"/>
            <a:chExt cx="2754610" cy="222028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7098010" y="1945323"/>
              <a:ext cx="762000" cy="1981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105400" y="2184410"/>
              <a:ext cx="762000" cy="1981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105402" y="1945323"/>
              <a:ext cx="2024743" cy="239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867400" y="3926523"/>
              <a:ext cx="1992610" cy="2390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0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021522"/>
            <a:ext cx="2743200" cy="2057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683CEB-451E-48BC-A99F-F965E4123DBB}"/>
              </a:ext>
            </a:extLst>
          </p:cNvPr>
          <p:cNvSpPr txBox="1"/>
          <p:nvPr/>
        </p:nvSpPr>
        <p:spPr>
          <a:xfrm>
            <a:off x="1295400" y="685800"/>
            <a:ext cx="7300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কৃতির মত?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1D040C-99D9-4B9D-A966-1249A3416F37}"/>
              </a:ext>
            </a:extLst>
          </p:cNvPr>
          <p:cNvSpPr txBox="1"/>
          <p:nvPr/>
        </p:nvSpPr>
        <p:spPr>
          <a:xfrm>
            <a:off x="3733800" y="502473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SutonnyMJ" pitchFamily="2" charset="0"/>
              </a:rPr>
              <a:t>PZzfz©R</a:t>
            </a:r>
            <a:endParaRPr lang="en-US" sz="36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7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5000">
              <a:schemeClr val="accent1">
                <a:lumMod val="40000"/>
                <a:lumOff val="60000"/>
              </a:schemeClr>
            </a:gs>
            <a:gs pos="46000">
              <a:schemeClr val="accent1">
                <a:lumMod val="45000"/>
                <a:lumOff val="55000"/>
              </a:schemeClr>
            </a:gs>
            <a:gs pos="32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734A5B-2E81-4B3E-8A91-67700549583E}"/>
              </a:ext>
            </a:extLst>
          </p:cNvPr>
          <p:cNvSpPr txBox="1"/>
          <p:nvPr/>
        </p:nvSpPr>
        <p:spPr>
          <a:xfrm>
            <a:off x="457200" y="341443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মী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8EB68E3-C083-48E3-B2FF-2CF4200223F1}"/>
              </a:ext>
            </a:extLst>
          </p:cNvPr>
          <p:cNvSpPr/>
          <p:nvPr/>
        </p:nvSpPr>
        <p:spPr>
          <a:xfrm>
            <a:off x="2876550" y="2802329"/>
            <a:ext cx="3390900" cy="2349291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A69FF1-3C06-4ED0-A7E7-6058064E4656}"/>
              </a:ext>
            </a:extLst>
          </p:cNvPr>
          <p:cNvSpPr txBox="1"/>
          <p:nvPr/>
        </p:nvSpPr>
        <p:spPr>
          <a:xfrm>
            <a:off x="2876550" y="5480835"/>
            <a:ext cx="3219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60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0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5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29000">
              <a:schemeClr val="accent1">
                <a:lumMod val="7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676400" y="2847404"/>
            <a:ext cx="3048000" cy="1905000"/>
            <a:chOff x="967410" y="3345695"/>
            <a:chExt cx="3742533" cy="2447088"/>
          </a:xfrm>
        </p:grpSpPr>
        <p:sp>
          <p:nvSpPr>
            <p:cNvPr id="9" name="Oval Callout 8"/>
            <p:cNvSpPr/>
            <p:nvPr/>
          </p:nvSpPr>
          <p:spPr>
            <a:xfrm rot="11225165">
              <a:off x="967410" y="3345695"/>
              <a:ext cx="3742533" cy="2447088"/>
            </a:xfrm>
            <a:prstGeom prst="wedgeEllipseCallo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b="1" dirty="0">
                <a:latin typeface="TeeshtaMJ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3731837"/>
              <a:ext cx="2590800" cy="13735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>
                  <a:latin typeface="TeeshtaMJ" pitchFamily="2" charset="0"/>
                </a:rPr>
                <a:t>AvR‡Ki</a:t>
              </a:r>
              <a:r>
                <a:rPr lang="en-US" sz="2400" b="1" dirty="0">
                  <a:latin typeface="TeeshtaMJ" pitchFamily="2" charset="0"/>
                </a:rPr>
                <a:t> </a:t>
              </a:r>
              <a:r>
                <a:rPr lang="en-US" sz="2400" b="1" dirty="0" err="1">
                  <a:latin typeface="TeeshtaMJ" pitchFamily="2" charset="0"/>
                </a:rPr>
                <a:t>gZ</a:t>
              </a:r>
              <a:r>
                <a:rPr lang="en-US" sz="2400" b="1" dirty="0">
                  <a:latin typeface="TeeshtaMJ" pitchFamily="2" charset="0"/>
                </a:rPr>
                <a:t> </a:t>
              </a:r>
              <a:r>
                <a:rPr lang="en-US" sz="2400" b="1" dirty="0" err="1">
                  <a:latin typeface="TeeshtaMJ" pitchFamily="2" charset="0"/>
                </a:rPr>
                <a:t>GLv‡bB</a:t>
              </a:r>
              <a:r>
                <a:rPr lang="en-US" sz="2400" b="1" dirty="0">
                  <a:latin typeface="TeeshtaMJ" pitchFamily="2" charset="0"/>
                </a:rPr>
                <a:t> †kl|</a:t>
              </a:r>
            </a:p>
            <a:p>
              <a:pPr algn="ctr"/>
              <a:r>
                <a:rPr lang="en-US" sz="4800" b="1" dirty="0" err="1">
                  <a:latin typeface="TeeshtaMJ" pitchFamily="2" charset="0"/>
                </a:rPr>
                <a:t>we`vq</a:t>
              </a:r>
              <a:endParaRPr lang="en-US" sz="4800" b="1" dirty="0">
                <a:latin typeface="TeeshtaMJ" pitchFamily="2" charset="0"/>
              </a:endParaRPr>
            </a:p>
          </p:txBody>
        </p:sp>
      </p:grpSp>
      <p:sp>
        <p:nvSpPr>
          <p:cNvPr id="2" name="Cloud 1"/>
          <p:cNvSpPr/>
          <p:nvPr/>
        </p:nvSpPr>
        <p:spPr>
          <a:xfrm>
            <a:off x="-796517" y="474856"/>
            <a:ext cx="22860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-3429000" y="228600"/>
            <a:ext cx="1472182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-3004458" y="1143000"/>
            <a:ext cx="22098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373" y="0"/>
            <a:ext cx="4572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9239">
            <a:off x="810566" y="-161925"/>
            <a:ext cx="7096125" cy="611505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6781800" y="-381000"/>
            <a:ext cx="22860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1BBC8EC9-3E24-4E06-ADDD-6054C6BE3E8C}"/>
              </a:ext>
            </a:extLst>
          </p:cNvPr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5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sp>
        <p:nvSpPr>
          <p:cNvPr id="7" name="Frame 6"/>
          <p:cNvSpPr/>
          <p:nvPr/>
        </p:nvSpPr>
        <p:spPr>
          <a:xfrm>
            <a:off x="2854260" y="1487005"/>
            <a:ext cx="6077606" cy="4769882"/>
          </a:xfrm>
          <a:prstGeom prst="frame">
            <a:avLst>
              <a:gd name="adj1" fmla="val 7697"/>
            </a:avLst>
          </a:prstGeom>
          <a:pattFill prst="dkUpDiag">
            <a:fgClr>
              <a:srgbClr val="C00000"/>
            </a:fgClr>
            <a:bgClr>
              <a:schemeClr val="bg1"/>
            </a:bgClr>
          </a:patt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‡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gvt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gvNRygx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mnKvwi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wkÿK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KzZzecyi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nvU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miKvwi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cÖ.we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  <a:cs typeface="Nikosh" pitchFamily="2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wkePi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,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gv`vixcyi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|</a:t>
            </a:r>
          </a:p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‡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gvevBjt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 01720647519</a:t>
            </a:r>
          </a:p>
          <a:p>
            <a:pPr algn="ctr"/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  <a:cs typeface="Nikosh" pitchFamily="2" charset="0"/>
              </a:rPr>
              <a:t>B‡gBjt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Nikosh" pitchFamily="2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Nikosh" pitchFamily="2" charset="0"/>
              </a:rPr>
              <a:t>magzumi</a:t>
            </a:r>
            <a:r>
              <a:rPr lang="bn-I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Nikosh" pitchFamily="2" charset="0"/>
              </a:rPr>
              <a:t>1985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Nikosh" pitchFamily="2" charset="0"/>
              </a:rPr>
              <a:t>@gmail.com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3586980" y="304801"/>
            <a:ext cx="4267200" cy="1182205"/>
          </a:xfrm>
          <a:prstGeom prst="downArrowCallout">
            <a:avLst>
              <a:gd name="adj1" fmla="val 34546"/>
              <a:gd name="adj2" fmla="val 38013"/>
              <a:gd name="adj3" fmla="val 15469"/>
              <a:gd name="adj4" fmla="val 78402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wkÿK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onkhoMJ" pitchFamily="2" charset="0"/>
              </a:rPr>
              <a:t>cwiwPwZ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onkhoMJ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2511502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4046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2657"/>
            <a:ext cx="4933950" cy="6629400"/>
          </a:xfrm>
          <a:prstGeom prst="rect">
            <a:avLst/>
          </a:prstGeom>
        </p:spPr>
      </p:pic>
      <p:sp>
        <p:nvSpPr>
          <p:cNvPr id="5" name="Flowchart: Punched Tape 4"/>
          <p:cNvSpPr/>
          <p:nvPr/>
        </p:nvSpPr>
        <p:spPr>
          <a:xfrm>
            <a:off x="152400" y="794657"/>
            <a:ext cx="3810000" cy="4648200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cÖv_wgK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MwYZ</a:t>
            </a:r>
            <a:endParaRPr lang="en-US" sz="5400" b="1" dirty="0">
              <a:solidFill>
                <a:schemeClr val="tx1"/>
              </a:solidFill>
              <a:latin typeface="ArhialkhanMJ" pitchFamily="2" charset="0"/>
            </a:endParaRPr>
          </a:p>
          <a:p>
            <a:pPr algn="ctr"/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w`Z¡xq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†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kÖwb</a:t>
            </a:r>
            <a:endParaRPr lang="en-US" sz="5400" b="1" dirty="0">
              <a:solidFill>
                <a:schemeClr val="tx1"/>
              </a:solidFill>
              <a:latin typeface="ArhialkhanMJ" pitchFamily="2" charset="0"/>
            </a:endParaRPr>
          </a:p>
          <a:p>
            <a:pPr algn="ctr"/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mgqt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40 </a:t>
            </a:r>
            <a:r>
              <a:rPr lang="en-US" sz="5400" b="1" dirty="0" err="1">
                <a:solidFill>
                  <a:schemeClr val="tx1"/>
                </a:solidFill>
                <a:latin typeface="ArhialkhanMJ" pitchFamily="2" charset="0"/>
              </a:rPr>
              <a:t>wgwbU</a:t>
            </a:r>
            <a:r>
              <a:rPr lang="en-US" sz="5400" b="1" dirty="0">
                <a:solidFill>
                  <a:schemeClr val="tx1"/>
                </a:solidFill>
                <a:latin typeface="ArhialkhanMJ" pitchFamily="2" charset="0"/>
              </a:rPr>
              <a:t> </a:t>
            </a:r>
          </a:p>
        </p:txBody>
      </p:sp>
      <p:sp>
        <p:nvSpPr>
          <p:cNvPr id="6" name="Frame 5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56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057400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</a:rPr>
              <a:t>27.1.1 </a:t>
            </a:r>
            <a:r>
              <a:rPr lang="en-US" sz="2800" dirty="0" err="1">
                <a:latin typeface="SutonnyMJ" pitchFamily="2" charset="0"/>
              </a:rPr>
              <a:t>NbK</a:t>
            </a:r>
            <a:r>
              <a:rPr lang="en-US" sz="2800" dirty="0">
                <a:latin typeface="SutonnyMJ" pitchFamily="2" charset="0"/>
              </a:rPr>
              <a:t>, †</a:t>
            </a:r>
            <a:r>
              <a:rPr lang="en-US" sz="2800" dirty="0" err="1">
                <a:latin typeface="SutonnyMJ" pitchFamily="2" charset="0"/>
              </a:rPr>
              <a:t>MvjK</a:t>
            </a:r>
            <a:r>
              <a:rPr lang="en-US" sz="2800" dirty="0">
                <a:latin typeface="SutonnyMJ" pitchFamily="2" charset="0"/>
              </a:rPr>
              <a:t>, †</a:t>
            </a:r>
            <a:r>
              <a:rPr lang="en-US" sz="2800" dirty="0" err="1">
                <a:latin typeface="SutonnyMJ" pitchFamily="2" charset="0"/>
              </a:rPr>
              <a:t>KvYK</a:t>
            </a:r>
            <a:r>
              <a:rPr lang="en-US" sz="2800" dirty="0">
                <a:latin typeface="SutonnyMJ" pitchFamily="2" charset="0"/>
              </a:rPr>
              <a:t>, †</a:t>
            </a:r>
            <a:r>
              <a:rPr lang="en-US" sz="2800" dirty="0" err="1">
                <a:latin typeface="SutonnyMJ" pitchFamily="2" charset="0"/>
              </a:rPr>
              <a:t>ejb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AvK</a:t>
            </a:r>
            <a:r>
              <a:rPr lang="en-US" sz="2800" dirty="0">
                <a:latin typeface="SutonnyMJ" pitchFamily="2" charset="0"/>
              </a:rPr>
              <a:t>…</a:t>
            </a:r>
            <a:r>
              <a:rPr lang="en-US" sz="2800" dirty="0" err="1">
                <a:latin typeface="SutonnyMJ" pitchFamily="2" charset="0"/>
              </a:rPr>
              <a:t>wZ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wP‡b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ej‡Z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cvi‡e</a:t>
            </a:r>
            <a:r>
              <a:rPr lang="en-US" sz="2800" dirty="0">
                <a:latin typeface="SutonnyMJ" pitchFamily="2" charset="0"/>
              </a:rPr>
              <a:t>| </a:t>
            </a:r>
            <a:endParaRPr lang="bn-IN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27.1.2 </a:t>
            </a:r>
            <a:r>
              <a:rPr lang="en-US" sz="2800" dirty="0" err="1">
                <a:latin typeface="SutonnyMJ" pitchFamily="2" charset="0"/>
              </a:rPr>
              <a:t>AvK</a:t>
            </a:r>
            <a:r>
              <a:rPr lang="en-US" sz="2800" dirty="0">
                <a:latin typeface="SutonnyMJ" pitchFamily="2" charset="0"/>
              </a:rPr>
              <a:t>…</a:t>
            </a:r>
            <a:r>
              <a:rPr lang="en-US" sz="2800" dirty="0" err="1">
                <a:latin typeface="SutonnyMJ" pitchFamily="2" charset="0"/>
              </a:rPr>
              <a:t>wZ</a:t>
            </a:r>
            <a:r>
              <a:rPr lang="en-US" sz="2800" dirty="0">
                <a:latin typeface="SutonnyMJ" pitchFamily="2" charset="0"/>
              </a:rPr>
              <a:t>¸‡</a:t>
            </a:r>
            <a:r>
              <a:rPr lang="en-US" sz="2800" dirty="0" err="1">
                <a:latin typeface="SutonnyMJ" pitchFamily="2" charset="0"/>
              </a:rPr>
              <a:t>jv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c„_K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K‡i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mvRv‡Z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cvi‡e</a:t>
            </a:r>
            <a:r>
              <a:rPr lang="en-US" sz="2800" dirty="0">
                <a:latin typeface="SutonnyMJ" pitchFamily="2" charset="0"/>
              </a:rPr>
              <a:t>| </a:t>
            </a:r>
            <a:endParaRPr lang="bn-IN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27.2.1 </a:t>
            </a:r>
            <a:r>
              <a:rPr lang="en-US" sz="2800" dirty="0" err="1">
                <a:latin typeface="SutonnyMJ" pitchFamily="2" charset="0"/>
              </a:rPr>
              <a:t>PZzf©yR</a:t>
            </a:r>
            <a:r>
              <a:rPr lang="en-US" sz="2800" dirty="0">
                <a:latin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</a:rPr>
              <a:t>wÎfyR</a:t>
            </a:r>
            <a:r>
              <a:rPr lang="en-US" sz="2800" dirty="0">
                <a:latin typeface="SutonnyMJ" pitchFamily="2" charset="0"/>
              </a:rPr>
              <a:t> I †</a:t>
            </a:r>
            <a:r>
              <a:rPr lang="en-US" sz="2800" dirty="0" err="1">
                <a:latin typeface="SutonnyMJ" pitchFamily="2" charset="0"/>
              </a:rPr>
              <a:t>MvjvKvi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R¨vwgwZK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AvK</a:t>
            </a:r>
            <a:r>
              <a:rPr lang="en-US" sz="2800" dirty="0">
                <a:latin typeface="SutonnyMJ" pitchFamily="2" charset="0"/>
              </a:rPr>
              <a:t>…</a:t>
            </a:r>
            <a:r>
              <a:rPr lang="en-US" sz="2800" dirty="0" err="1">
                <a:latin typeface="SutonnyMJ" pitchFamily="2" charset="0"/>
              </a:rPr>
              <a:t>wZ</a:t>
            </a:r>
            <a:r>
              <a:rPr lang="en-US" sz="2800" dirty="0">
                <a:latin typeface="SutonnyMJ" pitchFamily="2" charset="0"/>
              </a:rPr>
              <a:t>¸‡</a:t>
            </a:r>
            <a:r>
              <a:rPr lang="en-US" sz="2800" dirty="0" err="1">
                <a:latin typeface="SutonnyMJ" pitchFamily="2" charset="0"/>
              </a:rPr>
              <a:t>jv</a:t>
            </a:r>
            <a:r>
              <a:rPr lang="en-US" sz="2800" dirty="0">
                <a:latin typeface="SutonnyMJ" pitchFamily="2" charset="0"/>
              </a:rPr>
              <a:t> kbv³ </a:t>
            </a:r>
            <a:r>
              <a:rPr lang="en-US" sz="2800" dirty="0" err="1">
                <a:latin typeface="SutonnyMJ" pitchFamily="2" charset="0"/>
              </a:rPr>
              <a:t>Ki‡Z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cvi‡e</a:t>
            </a:r>
            <a:r>
              <a:rPr lang="en-US" sz="2800" dirty="0">
                <a:latin typeface="SutonnyMJ" pitchFamily="2" charset="0"/>
              </a:rPr>
              <a:t>| </a:t>
            </a:r>
            <a:endParaRPr lang="bn-IN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27.2.2 </a:t>
            </a:r>
            <a:r>
              <a:rPr lang="en-US" sz="2800" dirty="0" err="1">
                <a:latin typeface="SutonnyMJ" pitchFamily="2" charset="0"/>
              </a:rPr>
              <a:t>PZzf©yR</a:t>
            </a:r>
            <a:r>
              <a:rPr lang="en-US" sz="2800" dirty="0">
                <a:latin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</a:rPr>
              <a:t>wÎfyR</a:t>
            </a:r>
            <a:r>
              <a:rPr lang="en-US" sz="2800" dirty="0">
                <a:latin typeface="SutonnyMJ" pitchFamily="2" charset="0"/>
              </a:rPr>
              <a:t> I †</a:t>
            </a:r>
            <a:r>
              <a:rPr lang="en-US" sz="2800" dirty="0" err="1">
                <a:latin typeface="SutonnyMJ" pitchFamily="2" charset="0"/>
              </a:rPr>
              <a:t>MvjvKvi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AvK</a:t>
            </a:r>
            <a:r>
              <a:rPr lang="en-US" sz="2800" dirty="0">
                <a:latin typeface="SutonnyMJ" pitchFamily="2" charset="0"/>
              </a:rPr>
              <a:t>…</a:t>
            </a:r>
            <a:r>
              <a:rPr lang="en-US" sz="2800" dirty="0" err="1">
                <a:latin typeface="SutonnyMJ" pitchFamily="2" charset="0"/>
              </a:rPr>
              <a:t>wZ</a:t>
            </a:r>
            <a:r>
              <a:rPr lang="en-US" sz="2800" dirty="0">
                <a:latin typeface="SutonnyMJ" pitchFamily="2" charset="0"/>
              </a:rPr>
              <a:t>¸‡</a:t>
            </a:r>
            <a:r>
              <a:rPr lang="en-US" sz="2800" dirty="0" err="1">
                <a:latin typeface="SutonnyMJ" pitchFamily="2" charset="0"/>
              </a:rPr>
              <a:t>jv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e¨envi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K‡i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Qwe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AvuK‡Z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cvi‡e</a:t>
            </a:r>
            <a:r>
              <a:rPr lang="en-US" sz="2800" dirty="0">
                <a:latin typeface="SutonnyMJ" pitchFamily="2" charset="0"/>
              </a:rPr>
              <a:t>| 	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09800" y="262829"/>
            <a:ext cx="47244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SutonnyMJ" pitchFamily="2" charset="0"/>
              </a:rPr>
              <a:t>wkLbdj</a:t>
            </a:r>
            <a:endParaRPr lang="en-US" sz="6000" dirty="0">
              <a:latin typeface="SutonnyMJ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763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>
                <a:latin typeface="SutonnyMJ" pitchFamily="2" charset="0"/>
              </a:rPr>
              <a:t>AvR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Avgiv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wkL‡ev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</a:rPr>
              <a:t>PZzf‚R</a:t>
            </a:r>
            <a:endParaRPr lang="en-US" sz="6000" dirty="0">
              <a:latin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1828800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43100"/>
            <a:ext cx="20574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1998208"/>
            <a:ext cx="2943150" cy="1964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428999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3657600"/>
            <a:ext cx="2209800" cy="2209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027714"/>
            <a:ext cx="1676400" cy="1676400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27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170688"/>
            <a:ext cx="2933700" cy="3832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272409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SutonnyMJ" pitchFamily="2" charset="0"/>
              </a:rPr>
              <a:t>wP‡Î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Avgiv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wK</a:t>
            </a:r>
            <a:r>
              <a:rPr lang="en-US" sz="4800" dirty="0">
                <a:latin typeface="SutonnyMJ" pitchFamily="2" charset="0"/>
              </a:rPr>
              <a:t> †`</a:t>
            </a:r>
            <a:r>
              <a:rPr lang="en-US" sz="4800" dirty="0" err="1">
                <a:latin typeface="SutonnyMJ" pitchFamily="2" charset="0"/>
              </a:rPr>
              <a:t>wLwQ</a:t>
            </a:r>
            <a:r>
              <a:rPr lang="en-US" sz="4800" dirty="0">
                <a:latin typeface="SutonnyMJ" pitchFamily="2" charset="0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6923642" y="272409"/>
            <a:ext cx="1143000" cy="762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9447" y="226242"/>
            <a:ext cx="110719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SutonnyMJ" pitchFamily="2" charset="0"/>
              </a:rPr>
              <a:t>eB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5209362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SutonnyMJ" pitchFamily="2" charset="0"/>
              </a:rPr>
              <a:t>eB‡qi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KqwU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cvk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Av‡Q</a:t>
            </a:r>
            <a:r>
              <a:rPr lang="en-US" sz="3600" dirty="0">
                <a:latin typeface="SutonnyMJ" pitchFamily="2" charset="0"/>
              </a:rPr>
              <a:t>?</a:t>
            </a:r>
          </a:p>
          <a:p>
            <a:r>
              <a:rPr lang="en-US" sz="3600" dirty="0" err="1">
                <a:latin typeface="SutonnyMJ" pitchFamily="2" charset="0"/>
              </a:rPr>
              <a:t>eB‡qi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KqwU</a:t>
            </a:r>
            <a:r>
              <a:rPr lang="en-US" sz="3600" dirty="0">
                <a:latin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</a:rPr>
              <a:t>Kvbv</a:t>
            </a:r>
            <a:r>
              <a:rPr lang="en-US" sz="3600" dirty="0">
                <a:latin typeface="SutonnyMJ" pitchFamily="2" charset="0"/>
              </a:rPr>
              <a:t> _</a:t>
            </a:r>
            <a:r>
              <a:rPr lang="en-US" sz="3600" dirty="0" err="1">
                <a:latin typeface="SutonnyMJ" pitchFamily="2" charset="0"/>
              </a:rPr>
              <a:t>v‡K</a:t>
            </a:r>
            <a:r>
              <a:rPr lang="en-US" sz="3600" dirty="0">
                <a:latin typeface="SutonnyMJ" pitchFamily="2" charset="0"/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10496" y="5162403"/>
            <a:ext cx="1524000" cy="552145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0497" y="5920247"/>
            <a:ext cx="1524000" cy="502759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 </a:t>
            </a:r>
            <a:r>
              <a:rPr lang="en-US" sz="3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endParaRPr lang="en-US" sz="3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0496" y="519357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utonnyMJ" pitchFamily="2" charset="0"/>
              </a:rPr>
              <a:t>4 </a:t>
            </a:r>
            <a:r>
              <a:rPr lang="en-US" sz="3600" dirty="0" err="1">
                <a:latin typeface="SutonnyMJ" pitchFamily="2" charset="0"/>
              </a:rPr>
              <a:t>wU</a:t>
            </a: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 animBg="1"/>
      <p:bldP spid="1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676400"/>
            <a:ext cx="4572000" cy="2514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3810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wP‡Î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Avgiv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wK</a:t>
            </a:r>
            <a:r>
              <a:rPr lang="en-US" sz="4000" dirty="0">
                <a:latin typeface="SutonnyMJ" pitchFamily="2" charset="0"/>
              </a:rPr>
              <a:t> †`L‡Z </a:t>
            </a:r>
            <a:r>
              <a:rPr lang="en-US" sz="4000" dirty="0" err="1">
                <a:latin typeface="SutonnyMJ" pitchFamily="2" charset="0"/>
              </a:rPr>
              <a:t>cvw”Q</a:t>
            </a:r>
            <a:r>
              <a:rPr lang="en-US" sz="4000" dirty="0">
                <a:latin typeface="SutonnyMJ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4724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PZzfz©R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486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PZzf©z‡Ri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KqwU</a:t>
            </a:r>
            <a:r>
              <a:rPr lang="en-US" sz="4000" dirty="0">
                <a:latin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</a:rPr>
              <a:t>iLv</a:t>
            </a:r>
            <a:r>
              <a:rPr lang="en-US" sz="4000" dirty="0">
                <a:latin typeface="SutonnyMJ" pitchFamily="2" charset="0"/>
              </a:rPr>
              <a:t> _</a:t>
            </a:r>
            <a:r>
              <a:rPr lang="en-US" sz="4000" dirty="0" err="1">
                <a:latin typeface="SutonnyMJ" pitchFamily="2" charset="0"/>
              </a:rPr>
              <a:t>v‡K</a:t>
            </a:r>
            <a:r>
              <a:rPr lang="en-US" sz="4000" dirty="0">
                <a:latin typeface="SutonnyMJ" pitchFamily="2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5486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SutonnyMJ" pitchFamily="2" charset="0"/>
              </a:rPr>
              <a:t>4wU</a:t>
            </a:r>
          </a:p>
        </p:txBody>
      </p:sp>
      <p:sp>
        <p:nvSpPr>
          <p:cNvPr id="9" name="Frame 8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882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743200" y="41148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743200" y="1981200"/>
            <a:ext cx="0" cy="2133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96000" y="1981200"/>
            <a:ext cx="0" cy="2133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19500" y="4572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PZzf</a:t>
            </a:r>
            <a:r>
              <a:rPr lang="en-US" sz="4000" dirty="0">
                <a:latin typeface="SutonnyMJ" pitchFamily="2" charset="0"/>
              </a:rPr>
              <a:t>©‚R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57400" y="533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SutonnyMJ" pitchFamily="2" charset="0"/>
              </a:rPr>
              <a:t>wKfv‡e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AvKue</a:t>
            </a:r>
            <a:r>
              <a:rPr lang="en-US" sz="4000" dirty="0">
                <a:latin typeface="SutonnyMJ" pitchFamily="2" charset="0"/>
              </a:rPr>
              <a:t>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200" y="19812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ame 7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1524000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8472" y="4119264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05744" y="2969568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9544" y="2969568"/>
            <a:ext cx="48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99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" grpId="0"/>
      <p:bldP spid="11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80743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SutonnyMJ" pitchFamily="2" charset="0"/>
              </a:rPr>
              <a:t>PZzf©yR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Kv‡K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e‡j</a:t>
            </a:r>
            <a:r>
              <a:rPr lang="en-US" sz="4000" dirty="0">
                <a:latin typeface="SutonnyMJ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2424" y="5287766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MJ" pitchFamily="2" charset="0"/>
              </a:rPr>
              <a:t>wP‡Î</a:t>
            </a:r>
            <a:r>
              <a:rPr lang="en-US" sz="3200" dirty="0">
                <a:latin typeface="SutonnyMJ" pitchFamily="2" charset="0"/>
              </a:rPr>
              <a:t> K,L,M,N </a:t>
            </a:r>
            <a:r>
              <a:rPr lang="en-US" sz="3200" dirty="0" err="1">
                <a:latin typeface="SutonnyMJ" pitchFamily="2" charset="0"/>
              </a:rPr>
              <a:t>GKwU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PZzfz©P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7051" y="1066059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MJ" pitchFamily="2" charset="0"/>
              </a:rPr>
              <a:t>PviwU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iLv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Øviv</a:t>
            </a:r>
            <a:r>
              <a:rPr lang="en-US" sz="3200" dirty="0">
                <a:latin typeface="SutonnyMJ" pitchFamily="2" charset="0"/>
              </a:rPr>
              <a:t> Ave× </a:t>
            </a:r>
            <a:r>
              <a:rPr lang="en-US" sz="3200" dirty="0" err="1">
                <a:latin typeface="SutonnyMJ" pitchFamily="2" charset="0"/>
              </a:rPr>
              <a:t>wPÎ‡K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PZzfz©R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e‡j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32952" y="1970440"/>
            <a:ext cx="5686998" cy="3326071"/>
            <a:chOff x="1747551" y="1265156"/>
            <a:chExt cx="5686998" cy="3326071"/>
          </a:xfrm>
        </p:grpSpPr>
        <p:sp>
          <p:nvSpPr>
            <p:cNvPr id="5" name="Rectangle 4"/>
            <p:cNvSpPr/>
            <p:nvPr/>
          </p:nvSpPr>
          <p:spPr>
            <a:xfrm>
              <a:off x="2176749" y="1652910"/>
              <a:ext cx="4572000" cy="2514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47551" y="1265156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K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52600" y="4006452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39569" y="1265156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48749" y="4006451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SutonnyMJ" pitchFamily="2" charset="0"/>
                </a:rPr>
                <a:t>M</a:t>
              </a:r>
            </a:p>
          </p:txBody>
        </p:sp>
      </p:grpSp>
      <p:sp>
        <p:nvSpPr>
          <p:cNvPr id="13" name="Frame 12"/>
          <p:cNvSpPr/>
          <p:nvPr/>
        </p:nvSpPr>
        <p:spPr>
          <a:xfrm>
            <a:off x="-2561" y="4215"/>
            <a:ext cx="9157448" cy="6866873"/>
          </a:xfrm>
          <a:prstGeom prst="frame">
            <a:avLst>
              <a:gd name="adj1" fmla="val 257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6641048"/>
            <a:ext cx="638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Md. </a:t>
            </a:r>
            <a:r>
              <a:rPr lang="en-US" sz="1200" dirty="0" err="1">
                <a:latin typeface="Arial Narrow" pitchFamily="34" charset="0"/>
              </a:rPr>
              <a:t>Magzumi</a:t>
            </a:r>
            <a:r>
              <a:rPr lang="en-US" sz="1200" dirty="0">
                <a:latin typeface="Arial Narrow" pitchFamily="34" charset="0"/>
              </a:rPr>
              <a:t>, Assistant Teacher, </a:t>
            </a:r>
            <a:r>
              <a:rPr lang="en-US" sz="1200" dirty="0" err="1">
                <a:latin typeface="Arial Narrow" pitchFamily="34" charset="0"/>
              </a:rPr>
              <a:t>Kutubpur</a:t>
            </a:r>
            <a:r>
              <a:rPr lang="en-US" sz="1200" dirty="0">
                <a:latin typeface="Arial Narrow" pitchFamily="34" charset="0"/>
              </a:rPr>
              <a:t> Hat govt. Primary School, </a:t>
            </a:r>
            <a:r>
              <a:rPr lang="en-US" sz="1200" dirty="0" err="1">
                <a:latin typeface="Arial Narrow" pitchFamily="34" charset="0"/>
              </a:rPr>
              <a:t>Shibchar</a:t>
            </a:r>
            <a:r>
              <a:rPr lang="en-US" sz="1200" dirty="0">
                <a:latin typeface="Arial Narrow" pitchFamily="34" charset="0"/>
              </a:rPr>
              <a:t>, </a:t>
            </a:r>
            <a:r>
              <a:rPr lang="en-US" sz="1200" dirty="0" err="1">
                <a:latin typeface="Arial Narrow" pitchFamily="34" charset="0"/>
              </a:rPr>
              <a:t>Madaripur</a:t>
            </a:r>
            <a:r>
              <a:rPr lang="en-US" sz="1200" dirty="0">
                <a:latin typeface="Arial Narrow" pitchFamily="34" charset="0"/>
              </a:rPr>
              <a:t>.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2133600" y="360776"/>
            <a:ext cx="533400" cy="547820"/>
          </a:xfrm>
          <a:prstGeom prst="star5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9600" y="1142629"/>
            <a:ext cx="838200" cy="431634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0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4800" dirty="0" smtClean="0">
            <a:latin typeface="SutonnyMJ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612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ArhialkhanMJ</vt:lpstr>
      <vt:lpstr>Arial</vt:lpstr>
      <vt:lpstr>Arial Narrow</vt:lpstr>
      <vt:lpstr>Calibri</vt:lpstr>
      <vt:lpstr>Calibri Light</vt:lpstr>
      <vt:lpstr>Nikosh</vt:lpstr>
      <vt:lpstr>NikoshBAN</vt:lpstr>
      <vt:lpstr>SonkhoMJ</vt:lpstr>
      <vt:lpstr>SutonnyMJ</vt:lpstr>
      <vt:lpstr>TeeshtaMJ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Magzumi</dc:creator>
  <cp:lastModifiedBy>DEll</cp:lastModifiedBy>
  <cp:revision>72</cp:revision>
  <dcterms:created xsi:type="dcterms:W3CDTF">2006-08-16T00:00:00Z</dcterms:created>
  <dcterms:modified xsi:type="dcterms:W3CDTF">2019-10-30T06:01:55Z</dcterms:modified>
</cp:coreProperties>
</file>